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B.F._Skinner_at_Harvard_circa_195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en.wikipedia.org/wiki/File:Prim_clockwork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Image:David_Hum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File:John_Stuart_Mill_by_John_Watkins,_1865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Martin_Luther_King_Jr_NYWTS.jp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en.wikipedia.org/wiki/Image:The_Bochnia_massacre_German-occupied_Poland_1939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en.wikipedia.org/wiki/File:El_Tres_de_Mayo,_by_Francisco_de_Goya,_from_Prado_in_Google_Earth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4724400" cy="17525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Free Will: What Is It &amp; Have We Got It?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057400"/>
            <a:ext cx="4648200" cy="4343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free will?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power to do otherwise than one in fact does.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free will compatible with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determinism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82289"/>
            <a:ext cx="3886200" cy="517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Determinism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5943600" cy="5486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Determinism: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given the past, only one future is possible.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might 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that multiple futures are open me, but that’s an illusion, if determinism is true.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Physical determinism: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 complete statement of the laws of nature together with a complete description of the condition of the whole universe at any given time LOGICALLY IMPLIES a complete description of the condition of the whole universe at any later point in time.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	       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F. Skinner →</a:t>
            </a:r>
          </a:p>
          <a:p>
            <a:endParaRPr lang="en-US" dirty="0"/>
          </a:p>
        </p:txBody>
      </p:sp>
      <p:pic>
        <p:nvPicPr>
          <p:cNvPr id="1026" name="Picture 2" descr="http://upload.wikimedia.org/wikipedia/commons/thumb/3/3f/B.F._Skinner_at_Harvard_circa_1950.jpg/225px-B.F._Skinner_at_Harvard_circa_195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657" y="3657601"/>
            <a:ext cx="2915344" cy="3200400"/>
          </a:xfrm>
          <a:prstGeom prst="rect">
            <a:avLst/>
          </a:prstGeom>
          <a:noFill/>
        </p:spPr>
      </p:pic>
      <p:pic>
        <p:nvPicPr>
          <p:cNvPr id="7170" name="Picture 2" descr="http://upload.wikimedia.org/wikipedia/commons/thumb/6/6f/Prim_clockwork.jpg/220px-Prim_clockwor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6948" y="0"/>
            <a:ext cx="2907052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487362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Compatibilism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64770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Compatibilism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view that we can have free will even if all of our actions are fully determined.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	     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David Hume → 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 exactly is a free act?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Compatibilists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hold that you perform an act freely if you do it 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because you want to (or intend to)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—even if what you want (or intend) is itself determined. 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	      J. S. Mill →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 what sense can one “do otherwise” if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compatibilism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true? </a:t>
            </a:r>
          </a:p>
          <a:p>
            <a:pPr>
              <a:buNone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Just in the sense that one would have done otherwise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if one had wanted to (or intended to).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200px-David_Hume">
            <a:hlinkClick r:id="rId2" tooltip="David Hume.jp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8783" y="0"/>
            <a:ext cx="245521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http://upload.wikimedia.org/wikipedia/commons/thumb/4/43/John_Stuart_Mill_by_John_Watkins%2C_1865.jpg/200px-John_Stuart_Mill_by_John_Watkins%2C_186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3576447"/>
            <a:ext cx="2209800" cy="3281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Incompatibilism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3340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Incompatbilism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view that free will is not compatible with determinism: if determinism is true, then we never act freely; and if we ever act freely, then determinism is false.</a:t>
            </a:r>
          </a:p>
          <a:p>
            <a:pPr>
              <a:buNone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   Peter van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Inwagen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→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Incompatibilists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typically claim that if you perform an act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freely at time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then at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you have the power to do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 also the power to refrain from doing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" name="Picture 7" descr="Peter van Inw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8862" y="2209800"/>
            <a:ext cx="3215138" cy="464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Does it matter? </a:t>
            </a:r>
            <a:b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(Four things to consider)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638800" cy="4724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Moral Responsibility? </a:t>
            </a:r>
          </a:p>
          <a:p>
            <a:pPr marL="514350" indent="-51435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If my actions ultimately depend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entirely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factors I do not control (such as past states of the world and laws of nature),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can I reasonably be held morally responsible for what I do? </a:t>
            </a:r>
          </a:p>
          <a:p>
            <a:pPr marL="514350" indent="-514350">
              <a:buNone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Should I be blamed for wrongdoing if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 alternative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was within my power?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156068"/>
            <a:ext cx="2438399" cy="370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upload.wikimedia.org/wikipedia/commons/thumb/8/84/Martin_Luther_King_Jr_NYWTS.jpg/220px-Martin_Luther_King_Jr_NYWT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5325" y="0"/>
            <a:ext cx="2448675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1722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Divine Goodness?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61722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God is the Creator.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So, if my acts are determined, then the determining factors (e.g., initial state of the world plus laws of nature) are set in place by God.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So, if determinism holds, God determines my acts (directly or indirectly), including my sins.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then isn’t God the author of evil? </a:t>
            </a:r>
          </a:p>
          <a:p>
            <a:pPr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Also, God holds people accountable for their sins. </a:t>
            </a:r>
          </a:p>
          <a:p>
            <a:pPr>
              <a:buNone/>
            </a:pPr>
            <a:endParaRPr lang="en-US" sz="11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So, if determinism holds, then God determines our sinful acts &amp; yet blames us for them. </a:t>
            </a:r>
          </a:p>
          <a:p>
            <a:pPr>
              <a:buNone/>
            </a:pPr>
            <a:endParaRPr lang="en-US" sz="11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Would that be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just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1" y="2804160"/>
            <a:ext cx="2895600" cy="405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4958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The Meaning of Life?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181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Christian story, God freely &amp; generously offers love to human beings.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story is meaningful if we respond freely.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 if we don’t respond freely, then aren’t we are like robots or puppets?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of us respond positively to God’s love; others don’t—but in each case the response is caused by God. </a:t>
            </a: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is the meaning in such a scheme?</a:t>
            </a:r>
          </a:p>
          <a:p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1297" y="1752600"/>
            <a:ext cx="384270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4267200" cy="381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The Problem of Evil?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4419600" cy="5943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Most Christians appeal to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trying to explain why God allows evil. </a:t>
            </a:r>
          </a:p>
          <a:p>
            <a:pPr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This appeal to free will works only if humans have free will in the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incompatibilist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sense. </a:t>
            </a:r>
          </a:p>
          <a:p>
            <a:pPr>
              <a:buNone/>
            </a:pPr>
            <a:endParaRPr lang="en-US" sz="11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 are free only in the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compatibilist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sense. </a:t>
            </a:r>
          </a:p>
          <a:p>
            <a:pPr>
              <a:buNone/>
            </a:pPr>
            <a:endParaRPr lang="en-US" sz="1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Then God could give us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compatibilist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free will but also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all our actions. </a:t>
            </a:r>
          </a:p>
          <a:p>
            <a:pPr>
              <a:buNone/>
            </a:pPr>
            <a:endParaRPr lang="en-US" sz="1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So, God could give us free will while causing us (e.g., through laws of nature) to perform 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only right acts. </a:t>
            </a:r>
          </a:p>
          <a:p>
            <a:pPr>
              <a:buNone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8" descr="Execution of 56 Polish civilians in Bochnia during the German occupation of Poland; December 18, 1939">
            <a:hlinkClick r:id="rId2" tooltip="Execution of 56 Polish civilians in Bochnia during the German occupation of Poland; December 18, 1939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7596" y="0"/>
            <a:ext cx="438640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upload.wikimedia.org/wikipedia/commons/thumb/4/48/El_Tres_de_Mayo%2C_by_Francisco_de_Goya%2C_from_Prado_in_Google_Earth.jpg/250px-El_Tres_de_Mayo%2C_by_Francisco_de_Goya%2C_from_Prado_in_Google_Earth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2290" y="3429001"/>
            <a:ext cx="444171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295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Free Will: What Is It &amp; Have We Got It?</vt:lpstr>
      <vt:lpstr>Determinism</vt:lpstr>
      <vt:lpstr>Compatibilism</vt:lpstr>
      <vt:lpstr>Incompatibilism</vt:lpstr>
      <vt:lpstr>Does it matter?  (Four things to consider)</vt:lpstr>
      <vt:lpstr>2. Divine Goodness?</vt:lpstr>
      <vt:lpstr>3. The Meaning of Life?</vt:lpstr>
      <vt:lpstr>4. The Problem of Evil?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Will: What Is It and Have We Got It?</dc:title>
  <dc:creator>Layman, Steve</dc:creator>
  <cp:lastModifiedBy>Layman, Steve</cp:lastModifiedBy>
  <cp:revision>50</cp:revision>
  <dcterms:created xsi:type="dcterms:W3CDTF">2006-08-16T00:00:00Z</dcterms:created>
  <dcterms:modified xsi:type="dcterms:W3CDTF">2011-10-18T20:48:40Z</dcterms:modified>
</cp:coreProperties>
</file>