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751F-FB4E-45E5-92E3-81AE93BA9A94}" type="datetimeFigureOut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E59D-A782-42A0-BA9A-9CD817058F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personal\kbraden\Music\Winged%20Migration\13%20The%20Glider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radley Hand ITC" pitchFamily="66" charset="0"/>
              </a:rPr>
              <a:t>Beauty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adley Hand ITC" pitchFamily="66" charset="0"/>
              </a:rPr>
              <a:t>Sometimes, you can notice it just walking to your car at the end of the day…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4" name="13 The Glid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hind Alex Hall red bus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152400"/>
            <a:ext cx="7543800" cy="5657850"/>
          </a:xfrm>
          <a:prstGeom prst="rect">
            <a:avLst/>
          </a:prstGeom>
        </p:spPr>
      </p:pic>
      <p:pic>
        <p:nvPicPr>
          <p:cNvPr id="3" name="Picture 2" descr="fall 2008 from Alexander H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5800" y="609600"/>
            <a:ext cx="4343400" cy="57912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l maple leaves &amp; SPU sig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52400"/>
            <a:ext cx="4343400" cy="5791200"/>
          </a:xfrm>
          <a:prstGeom prst="rect">
            <a:avLst/>
          </a:prstGeom>
        </p:spPr>
      </p:pic>
      <p:pic>
        <p:nvPicPr>
          <p:cNvPr id="4" name="Picture 3" descr="fall plants ALexander H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19400" y="1905000"/>
            <a:ext cx="4165600" cy="3124200"/>
          </a:xfrm>
          <a:prstGeom prst="rect">
            <a:avLst/>
          </a:prstGeom>
        </p:spPr>
      </p:pic>
      <p:pic>
        <p:nvPicPr>
          <p:cNvPr id="5" name="Picture 4" descr="flowering plant Alexander Hal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8800" y="24384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parking lot Alexand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" y="228600"/>
            <a:ext cx="4159155" cy="5257800"/>
          </a:xfrm>
          <a:prstGeom prst="rect">
            <a:avLst/>
          </a:prstGeom>
        </p:spPr>
      </p:pic>
      <p:pic>
        <p:nvPicPr>
          <p:cNvPr id="3" name="Picture 2" descr="trees on sidewalk behind Alexand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914400"/>
            <a:ext cx="428625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s by Crawfor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48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p gate &amp; tre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ings by Alexander Ha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457700" cy="5943600"/>
          </a:xfrm>
          <a:prstGeom prst="rect">
            <a:avLst/>
          </a:prstGeom>
        </p:spPr>
      </p:pic>
      <p:pic>
        <p:nvPicPr>
          <p:cNvPr id="4" name="Picture 3" descr="red leaves by Alexander H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30400" y="1447800"/>
            <a:ext cx="7213600" cy="54102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m tree in loo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4800"/>
            <a:ext cx="46863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676400"/>
            <a:ext cx="350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adley Hand ITC" pitchFamily="66" charset="0"/>
              </a:rPr>
              <a:t>O LORD, how manifold are thy works! in wisdom hast thou made them all: the earth is full of thy riches. 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</Words>
  <Application>Microsoft Office PowerPoint</Application>
  <PresentationFormat>On-screen Show (4:3)</PresentationFormat>
  <Paragraphs>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Beauty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</dc:title>
  <dc:creator>kbraden</dc:creator>
  <cp:lastModifiedBy>kbraden</cp:lastModifiedBy>
  <cp:revision>21</cp:revision>
  <dcterms:created xsi:type="dcterms:W3CDTF">2008-10-21T02:35:04Z</dcterms:created>
  <dcterms:modified xsi:type="dcterms:W3CDTF">2008-10-21T03:37:43Z</dcterms:modified>
</cp:coreProperties>
</file>