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58" r:id="rId5"/>
    <p:sldId id="262"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113CC-35F3-4AAC-9DA8-E3B5397EE514}" v="813" dt="2024-01-24T05:02:40.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33" autoAdjust="0"/>
  </p:normalViewPr>
  <p:slideViewPr>
    <p:cSldViewPr snapToGrid="0">
      <p:cViewPr>
        <p:scale>
          <a:sx n="56" d="100"/>
          <a:sy n="56" d="100"/>
        </p:scale>
        <p:origin x="26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Kristen" userId="40a9fb14-b2cc-4858-a3a1-dc7d5c6fc264" providerId="ADAL" clId="{DDD113CC-35F3-4AAC-9DA8-E3B5397EE514}"/>
    <pc:docChg chg="undo custSel addSld delSld modSld">
      <pc:chgData name="Hoffman, Kristen" userId="40a9fb14-b2cc-4858-a3a1-dc7d5c6fc264" providerId="ADAL" clId="{DDD113CC-35F3-4AAC-9DA8-E3B5397EE514}" dt="2024-01-25T20:23:48.158" v="3626" actId="20577"/>
      <pc:docMkLst>
        <pc:docMk/>
      </pc:docMkLst>
      <pc:sldChg chg="addSp modSp mod setBg modNotesTx">
        <pc:chgData name="Hoffman, Kristen" userId="40a9fb14-b2cc-4858-a3a1-dc7d5c6fc264" providerId="ADAL" clId="{DDD113CC-35F3-4AAC-9DA8-E3B5397EE514}" dt="2024-01-25T20:23:48.158" v="3626" actId="20577"/>
        <pc:sldMkLst>
          <pc:docMk/>
          <pc:sldMk cId="1165907054" sldId="256"/>
        </pc:sldMkLst>
        <pc:spChg chg="mod">
          <ac:chgData name="Hoffman, Kristen" userId="40a9fb14-b2cc-4858-a3a1-dc7d5c6fc264" providerId="ADAL" clId="{DDD113CC-35F3-4AAC-9DA8-E3B5397EE514}" dt="2024-01-20T00:00:41.332" v="866" actId="207"/>
          <ac:spMkLst>
            <pc:docMk/>
            <pc:sldMk cId="1165907054" sldId="256"/>
            <ac:spMk id="2" creationId="{6EDE85AD-8BC1-C3B0-FC7B-28812C95287C}"/>
          </ac:spMkLst>
        </pc:spChg>
        <pc:spChg chg="mod">
          <ac:chgData name="Hoffman, Kristen" userId="40a9fb14-b2cc-4858-a3a1-dc7d5c6fc264" providerId="ADAL" clId="{DDD113CC-35F3-4AAC-9DA8-E3B5397EE514}" dt="2024-01-20T00:00:48.148" v="867" actId="207"/>
          <ac:spMkLst>
            <pc:docMk/>
            <pc:sldMk cId="1165907054" sldId="256"/>
            <ac:spMk id="3" creationId="{7A47B1E9-D6B4-B372-BCD6-0494F50FE61E}"/>
          </ac:spMkLst>
        </pc:spChg>
        <pc:spChg chg="add">
          <ac:chgData name="Hoffman, Kristen" userId="40a9fb14-b2cc-4858-a3a1-dc7d5c6fc264" providerId="ADAL" clId="{DDD113CC-35F3-4AAC-9DA8-E3B5397EE514}" dt="2024-01-19T23:58:30.551" v="691" actId="26606"/>
          <ac:spMkLst>
            <pc:docMk/>
            <pc:sldMk cId="1165907054" sldId="256"/>
            <ac:spMk id="10" creationId="{C1DD1A8A-57D5-4A81-AD04-532B043C5611}"/>
          </ac:spMkLst>
        </pc:spChg>
        <pc:spChg chg="add">
          <ac:chgData name="Hoffman, Kristen" userId="40a9fb14-b2cc-4858-a3a1-dc7d5c6fc264" providerId="ADAL" clId="{DDD113CC-35F3-4AAC-9DA8-E3B5397EE514}" dt="2024-01-19T23:58:30.551" v="691" actId="26606"/>
          <ac:spMkLst>
            <pc:docMk/>
            <pc:sldMk cId="1165907054" sldId="256"/>
            <ac:spMk id="12" creationId="{007891EC-4501-44ED-A8C8-B11B6DB767AB}"/>
          </ac:spMkLst>
        </pc:spChg>
        <pc:picChg chg="add mod ord">
          <ac:chgData name="Hoffman, Kristen" userId="40a9fb14-b2cc-4858-a3a1-dc7d5c6fc264" providerId="ADAL" clId="{DDD113CC-35F3-4AAC-9DA8-E3B5397EE514}" dt="2024-01-20T00:01:00.460" v="886" actId="29295"/>
          <ac:picMkLst>
            <pc:docMk/>
            <pc:sldMk cId="1165907054" sldId="256"/>
            <ac:picMk id="5" creationId="{89C464C1-B82D-BD3B-29E4-2148F9C40106}"/>
          </ac:picMkLst>
        </pc:picChg>
      </pc:sldChg>
      <pc:sldChg chg="modNotesTx">
        <pc:chgData name="Hoffman, Kristen" userId="40a9fb14-b2cc-4858-a3a1-dc7d5c6fc264" providerId="ADAL" clId="{DDD113CC-35F3-4AAC-9DA8-E3B5397EE514}" dt="2024-01-25T20:09:40.576" v="3104" actId="20577"/>
        <pc:sldMkLst>
          <pc:docMk/>
          <pc:sldMk cId="1777466860" sldId="257"/>
        </pc:sldMkLst>
      </pc:sldChg>
      <pc:sldChg chg="addSp delSp modSp mod setBg modNotesTx">
        <pc:chgData name="Hoffman, Kristen" userId="40a9fb14-b2cc-4858-a3a1-dc7d5c6fc264" providerId="ADAL" clId="{DDD113CC-35F3-4AAC-9DA8-E3B5397EE514}" dt="2024-01-25T20:21:51.169" v="3414" actId="20577"/>
        <pc:sldMkLst>
          <pc:docMk/>
          <pc:sldMk cId="3905302505" sldId="258"/>
        </pc:sldMkLst>
        <pc:spChg chg="mod">
          <ac:chgData name="Hoffman, Kristen" userId="40a9fb14-b2cc-4858-a3a1-dc7d5c6fc264" providerId="ADAL" clId="{DDD113CC-35F3-4AAC-9DA8-E3B5397EE514}" dt="2024-01-19T23:43:05.239" v="668" actId="26606"/>
          <ac:spMkLst>
            <pc:docMk/>
            <pc:sldMk cId="3905302505" sldId="258"/>
            <ac:spMk id="2" creationId="{2ED5FD62-C30A-0A3F-2E4F-08189E459267}"/>
          </ac:spMkLst>
        </pc:spChg>
        <pc:spChg chg="mod">
          <ac:chgData name="Hoffman, Kristen" userId="40a9fb14-b2cc-4858-a3a1-dc7d5c6fc264" providerId="ADAL" clId="{DDD113CC-35F3-4AAC-9DA8-E3B5397EE514}" dt="2024-01-24T05:02:40.104" v="1673" actId="20577"/>
          <ac:spMkLst>
            <pc:docMk/>
            <pc:sldMk cId="3905302505" sldId="258"/>
            <ac:spMk id="3" creationId="{60130CBC-E86E-DD32-93C8-2C99747554BF}"/>
          </ac:spMkLst>
        </pc:spChg>
        <pc:spChg chg="add del">
          <ac:chgData name="Hoffman, Kristen" userId="40a9fb14-b2cc-4858-a3a1-dc7d5c6fc264" providerId="ADAL" clId="{DDD113CC-35F3-4AAC-9DA8-E3B5397EE514}" dt="2024-01-19T23:28:36.523" v="640" actId="26606"/>
          <ac:spMkLst>
            <pc:docMk/>
            <pc:sldMk cId="3905302505" sldId="258"/>
            <ac:spMk id="8" creationId="{100EDD19-6802-4EC3-95CE-CFFAB042CFD6}"/>
          </ac:spMkLst>
        </pc:spChg>
        <pc:spChg chg="add del">
          <ac:chgData name="Hoffman, Kristen" userId="40a9fb14-b2cc-4858-a3a1-dc7d5c6fc264" providerId="ADAL" clId="{DDD113CC-35F3-4AAC-9DA8-E3B5397EE514}" dt="2024-01-19T23:28:40.038" v="642" actId="26606"/>
          <ac:spMkLst>
            <pc:docMk/>
            <pc:sldMk cId="3905302505" sldId="258"/>
            <ac:spMk id="9" creationId="{2C61293E-6EBE-43EF-A52C-9BEBFD7679D4}"/>
          </ac:spMkLst>
        </pc:spChg>
        <pc:spChg chg="add del">
          <ac:chgData name="Hoffman, Kristen" userId="40a9fb14-b2cc-4858-a3a1-dc7d5c6fc264" providerId="ADAL" clId="{DDD113CC-35F3-4AAC-9DA8-E3B5397EE514}" dt="2024-01-19T23:28:36.523" v="640" actId="26606"/>
          <ac:spMkLst>
            <pc:docMk/>
            <pc:sldMk cId="3905302505" sldId="258"/>
            <ac:spMk id="10" creationId="{DB17E863-922E-4C26-BD64-E8FD41D28661}"/>
          </ac:spMkLst>
        </pc:spChg>
        <pc:spChg chg="add del">
          <ac:chgData name="Hoffman, Kristen" userId="40a9fb14-b2cc-4858-a3a1-dc7d5c6fc264" providerId="ADAL" clId="{DDD113CC-35F3-4AAC-9DA8-E3B5397EE514}" dt="2024-01-19T23:28:40.038" v="642" actId="26606"/>
          <ac:spMkLst>
            <pc:docMk/>
            <pc:sldMk cId="3905302505" sldId="258"/>
            <ac:spMk id="11" creationId="{21540236-BFD5-4A9D-8840-4703E7F76825}"/>
          </ac:spMkLst>
        </pc:spChg>
        <pc:spChg chg="add del">
          <ac:chgData name="Hoffman, Kristen" userId="40a9fb14-b2cc-4858-a3a1-dc7d5c6fc264" providerId="ADAL" clId="{DDD113CC-35F3-4AAC-9DA8-E3B5397EE514}" dt="2024-01-19T23:28:45.218" v="644" actId="26606"/>
          <ac:spMkLst>
            <pc:docMk/>
            <pc:sldMk cId="3905302505" sldId="258"/>
            <ac:spMk id="13" creationId="{100EDD19-6802-4EC3-95CE-CFFAB042CFD6}"/>
          </ac:spMkLst>
        </pc:spChg>
        <pc:spChg chg="add del">
          <ac:chgData name="Hoffman, Kristen" userId="40a9fb14-b2cc-4858-a3a1-dc7d5c6fc264" providerId="ADAL" clId="{DDD113CC-35F3-4AAC-9DA8-E3B5397EE514}" dt="2024-01-19T23:28:45.218" v="644" actId="26606"/>
          <ac:spMkLst>
            <pc:docMk/>
            <pc:sldMk cId="3905302505" sldId="258"/>
            <ac:spMk id="14" creationId="{DB17E863-922E-4C26-BD64-E8FD41D28661}"/>
          </ac:spMkLst>
        </pc:spChg>
        <pc:spChg chg="add del">
          <ac:chgData name="Hoffman, Kristen" userId="40a9fb14-b2cc-4858-a3a1-dc7d5c6fc264" providerId="ADAL" clId="{DDD113CC-35F3-4AAC-9DA8-E3B5397EE514}" dt="2024-01-19T23:31:05.295" v="663" actId="26606"/>
          <ac:spMkLst>
            <pc:docMk/>
            <pc:sldMk cId="3905302505" sldId="258"/>
            <ac:spMk id="16" creationId="{9F7D5CDA-D291-4307-BF55-1381FED29634}"/>
          </ac:spMkLst>
        </pc:spChg>
        <pc:spChg chg="add del">
          <ac:chgData name="Hoffman, Kristen" userId="40a9fb14-b2cc-4858-a3a1-dc7d5c6fc264" providerId="ADAL" clId="{DDD113CC-35F3-4AAC-9DA8-E3B5397EE514}" dt="2024-01-19T23:43:05.239" v="668" actId="26606"/>
          <ac:spMkLst>
            <pc:docMk/>
            <pc:sldMk cId="3905302505" sldId="258"/>
            <ac:spMk id="24" creationId="{59B296B9-C5A5-4E4F-9B60-C907B5F1466C}"/>
          </ac:spMkLst>
        </pc:spChg>
        <pc:spChg chg="add del">
          <ac:chgData name="Hoffman, Kristen" userId="40a9fb14-b2cc-4858-a3a1-dc7d5c6fc264" providerId="ADAL" clId="{DDD113CC-35F3-4AAC-9DA8-E3B5397EE514}" dt="2024-01-19T23:31:05.295" v="662" actId="26606"/>
          <ac:spMkLst>
            <pc:docMk/>
            <pc:sldMk cId="3905302505" sldId="258"/>
            <ac:spMk id="26" creationId="{F13C74B1-5B17-4795-BED0-7140497B445A}"/>
          </ac:spMkLst>
        </pc:spChg>
        <pc:spChg chg="add del">
          <ac:chgData name="Hoffman, Kristen" userId="40a9fb14-b2cc-4858-a3a1-dc7d5c6fc264" providerId="ADAL" clId="{DDD113CC-35F3-4AAC-9DA8-E3B5397EE514}" dt="2024-01-19T23:31:05.295" v="662" actId="26606"/>
          <ac:spMkLst>
            <pc:docMk/>
            <pc:sldMk cId="3905302505" sldId="258"/>
            <ac:spMk id="27" creationId="{D4974D33-8DC5-464E-8C6D-BE58F0669C17}"/>
          </ac:spMkLst>
        </pc:spChg>
        <pc:spChg chg="add del">
          <ac:chgData name="Hoffman, Kristen" userId="40a9fb14-b2cc-4858-a3a1-dc7d5c6fc264" providerId="ADAL" clId="{DDD113CC-35F3-4AAC-9DA8-E3B5397EE514}" dt="2024-01-19T23:43:05.239" v="668" actId="26606"/>
          <ac:spMkLst>
            <pc:docMk/>
            <pc:sldMk cId="3905302505" sldId="258"/>
            <ac:spMk id="29" creationId="{9F7D5CDA-D291-4307-BF55-1381FED29634}"/>
          </ac:spMkLst>
        </pc:spChg>
        <pc:spChg chg="add del">
          <ac:chgData name="Hoffman, Kristen" userId="40a9fb14-b2cc-4858-a3a1-dc7d5c6fc264" providerId="ADAL" clId="{DDD113CC-35F3-4AAC-9DA8-E3B5397EE514}" dt="2024-01-19T23:43:05.239" v="668" actId="26606"/>
          <ac:spMkLst>
            <pc:docMk/>
            <pc:sldMk cId="3905302505" sldId="258"/>
            <ac:spMk id="30" creationId="{D0300FD3-5AF1-6305-15FA-9078072672E2}"/>
          </ac:spMkLst>
        </pc:spChg>
        <pc:spChg chg="add">
          <ac:chgData name="Hoffman, Kristen" userId="40a9fb14-b2cc-4858-a3a1-dc7d5c6fc264" providerId="ADAL" clId="{DDD113CC-35F3-4AAC-9DA8-E3B5397EE514}" dt="2024-01-19T23:43:05.239" v="668" actId="26606"/>
          <ac:spMkLst>
            <pc:docMk/>
            <pc:sldMk cId="3905302505" sldId="258"/>
            <ac:spMk id="35" creationId="{04812C46-200A-4DEB-A05E-3ED6C68C2387}"/>
          </ac:spMkLst>
        </pc:spChg>
        <pc:spChg chg="add">
          <ac:chgData name="Hoffman, Kristen" userId="40a9fb14-b2cc-4858-a3a1-dc7d5c6fc264" providerId="ADAL" clId="{DDD113CC-35F3-4AAC-9DA8-E3B5397EE514}" dt="2024-01-19T23:43:05.239" v="668" actId="26606"/>
          <ac:spMkLst>
            <pc:docMk/>
            <pc:sldMk cId="3905302505" sldId="258"/>
            <ac:spMk id="37" creationId="{D1EA859B-E555-4109-94F3-6700E046E008}"/>
          </ac:spMkLst>
        </pc:spChg>
        <pc:grpChg chg="add del">
          <ac:chgData name="Hoffman, Kristen" userId="40a9fb14-b2cc-4858-a3a1-dc7d5c6fc264" providerId="ADAL" clId="{DDD113CC-35F3-4AAC-9DA8-E3B5397EE514}" dt="2024-01-19T23:30:58.809" v="660" actId="26606"/>
          <ac:grpSpMkLst>
            <pc:docMk/>
            <pc:sldMk cId="3905302505" sldId="258"/>
            <ac:grpSpMk id="22" creationId="{8CE57D37-C2D0-066B-1AE3-6F4244344F27}"/>
          </ac:grpSpMkLst>
        </pc:grpChg>
        <pc:picChg chg="add del">
          <ac:chgData name="Hoffman, Kristen" userId="40a9fb14-b2cc-4858-a3a1-dc7d5c6fc264" providerId="ADAL" clId="{DDD113CC-35F3-4AAC-9DA8-E3B5397EE514}" dt="2024-01-19T23:28:40.038" v="642" actId="26606"/>
          <ac:picMkLst>
            <pc:docMk/>
            <pc:sldMk cId="3905302505" sldId="258"/>
            <ac:picMk id="5" creationId="{F69C8C11-9796-8684-D56A-8F1F44651613}"/>
          </ac:picMkLst>
        </pc:picChg>
        <pc:picChg chg="add mod ord">
          <ac:chgData name="Hoffman, Kristen" userId="40a9fb14-b2cc-4858-a3a1-dc7d5c6fc264" providerId="ADAL" clId="{DDD113CC-35F3-4AAC-9DA8-E3B5397EE514}" dt="2024-01-25T20:20:53.402" v="3297" actId="962"/>
          <ac:picMkLst>
            <pc:docMk/>
            <pc:sldMk cId="3905302505" sldId="258"/>
            <ac:picMk id="6" creationId="{63BB66C1-1A0A-8536-5E98-98E4774D3218}"/>
          </ac:picMkLst>
        </pc:picChg>
        <pc:picChg chg="add del mod ord">
          <ac:chgData name="Hoffman, Kristen" userId="40a9fb14-b2cc-4858-a3a1-dc7d5c6fc264" providerId="ADAL" clId="{DDD113CC-35F3-4AAC-9DA8-E3B5397EE514}" dt="2024-01-19T23:42:59.474" v="667" actId="478"/>
          <ac:picMkLst>
            <pc:docMk/>
            <pc:sldMk cId="3905302505" sldId="258"/>
            <ac:picMk id="17" creationId="{4C550286-38F9-D7A0-1470-4390C2DCBD4A}"/>
          </ac:picMkLst>
        </pc:picChg>
      </pc:sldChg>
      <pc:sldChg chg="addSp modSp mod setBg modNotesTx">
        <pc:chgData name="Hoffman, Kristen" userId="40a9fb14-b2cc-4858-a3a1-dc7d5c6fc264" providerId="ADAL" clId="{DDD113CC-35F3-4AAC-9DA8-E3B5397EE514}" dt="2024-01-25T20:19:51.869" v="3207" actId="5793"/>
        <pc:sldMkLst>
          <pc:docMk/>
          <pc:sldMk cId="2151964439" sldId="259"/>
        </pc:sldMkLst>
        <pc:spChg chg="mod">
          <ac:chgData name="Hoffman, Kristen" userId="40a9fb14-b2cc-4858-a3a1-dc7d5c6fc264" providerId="ADAL" clId="{DDD113CC-35F3-4AAC-9DA8-E3B5397EE514}" dt="2024-01-24T05:14:58.342" v="1820" actId="14100"/>
          <ac:spMkLst>
            <pc:docMk/>
            <pc:sldMk cId="2151964439" sldId="259"/>
            <ac:spMk id="2" creationId="{FE615730-6C13-BB08-5A2F-6458E1BD6FD5}"/>
          </ac:spMkLst>
        </pc:spChg>
        <pc:spChg chg="mod">
          <ac:chgData name="Hoffman, Kristen" userId="40a9fb14-b2cc-4858-a3a1-dc7d5c6fc264" providerId="ADAL" clId="{DDD113CC-35F3-4AAC-9DA8-E3B5397EE514}" dt="2024-01-24T05:14:43.649" v="1819" actId="14100"/>
          <ac:spMkLst>
            <pc:docMk/>
            <pc:sldMk cId="2151964439" sldId="259"/>
            <ac:spMk id="3" creationId="{5499491D-A3F0-D81C-19BD-F0B2EEC8D058}"/>
          </ac:spMkLst>
        </pc:spChg>
        <pc:spChg chg="add">
          <ac:chgData name="Hoffman, Kristen" userId="40a9fb14-b2cc-4858-a3a1-dc7d5c6fc264" providerId="ADAL" clId="{DDD113CC-35F3-4AAC-9DA8-E3B5397EE514}" dt="2024-01-19T23:56:47.241" v="687" actId="26606"/>
          <ac:spMkLst>
            <pc:docMk/>
            <pc:sldMk cId="2151964439" sldId="259"/>
            <ac:spMk id="10" creationId="{04812C46-200A-4DEB-A05E-3ED6C68C2387}"/>
          </ac:spMkLst>
        </pc:spChg>
        <pc:spChg chg="add">
          <ac:chgData name="Hoffman, Kristen" userId="40a9fb14-b2cc-4858-a3a1-dc7d5c6fc264" providerId="ADAL" clId="{DDD113CC-35F3-4AAC-9DA8-E3B5397EE514}" dt="2024-01-19T23:56:47.241" v="687" actId="26606"/>
          <ac:spMkLst>
            <pc:docMk/>
            <pc:sldMk cId="2151964439" sldId="259"/>
            <ac:spMk id="12" creationId="{D1EA859B-E555-4109-94F3-6700E046E008}"/>
          </ac:spMkLst>
        </pc:spChg>
        <pc:picChg chg="add mod ord">
          <ac:chgData name="Hoffman, Kristen" userId="40a9fb14-b2cc-4858-a3a1-dc7d5c6fc264" providerId="ADAL" clId="{DDD113CC-35F3-4AAC-9DA8-E3B5397EE514}" dt="2024-01-19T23:56:47.241" v="687" actId="26606"/>
          <ac:picMkLst>
            <pc:docMk/>
            <pc:sldMk cId="2151964439" sldId="259"/>
            <ac:picMk id="5" creationId="{E96A4062-0565-EECB-066F-50D772E28D21}"/>
          </ac:picMkLst>
        </pc:picChg>
      </pc:sldChg>
      <pc:sldChg chg="addSp delSp modSp mod setBg modNotesTx">
        <pc:chgData name="Hoffman, Kristen" userId="40a9fb14-b2cc-4858-a3a1-dc7d5c6fc264" providerId="ADAL" clId="{DDD113CC-35F3-4AAC-9DA8-E3B5397EE514}" dt="2024-01-25T20:22:46.348" v="3541" actId="20577"/>
        <pc:sldMkLst>
          <pc:docMk/>
          <pc:sldMk cId="2473660708" sldId="260"/>
        </pc:sldMkLst>
        <pc:spChg chg="mod">
          <ac:chgData name="Hoffman, Kristen" userId="40a9fb14-b2cc-4858-a3a1-dc7d5c6fc264" providerId="ADAL" clId="{DDD113CC-35F3-4AAC-9DA8-E3B5397EE514}" dt="2024-01-19T23:47:21.927" v="680" actId="26606"/>
          <ac:spMkLst>
            <pc:docMk/>
            <pc:sldMk cId="2473660708" sldId="260"/>
            <ac:spMk id="2" creationId="{56B0BCB5-A87B-ACCF-A7B2-4E80C338B3E6}"/>
          </ac:spMkLst>
        </pc:spChg>
        <pc:spChg chg="mod">
          <ac:chgData name="Hoffman, Kristen" userId="40a9fb14-b2cc-4858-a3a1-dc7d5c6fc264" providerId="ADAL" clId="{DDD113CC-35F3-4AAC-9DA8-E3B5397EE514}" dt="2024-01-24T06:03:30.344" v="3075" actId="20577"/>
          <ac:spMkLst>
            <pc:docMk/>
            <pc:sldMk cId="2473660708" sldId="260"/>
            <ac:spMk id="3" creationId="{C51290FD-5EF0-F586-264A-3C27906B6729}"/>
          </ac:spMkLst>
        </pc:spChg>
        <pc:spChg chg="add del">
          <ac:chgData name="Hoffman, Kristen" userId="40a9fb14-b2cc-4858-a3a1-dc7d5c6fc264" providerId="ADAL" clId="{DDD113CC-35F3-4AAC-9DA8-E3B5397EE514}" dt="2024-01-19T23:47:21.927" v="680" actId="26606"/>
          <ac:spMkLst>
            <pc:docMk/>
            <pc:sldMk cId="2473660708" sldId="260"/>
            <ac:spMk id="9" creationId="{3ECBE1F1-D69B-4AFA-ABD5-8E41720EF6DE}"/>
          </ac:spMkLst>
        </pc:spChg>
        <pc:spChg chg="add del">
          <ac:chgData name="Hoffman, Kristen" userId="40a9fb14-b2cc-4858-a3a1-dc7d5c6fc264" providerId="ADAL" clId="{DDD113CC-35F3-4AAC-9DA8-E3B5397EE514}" dt="2024-01-19T23:47:21.927" v="680" actId="26606"/>
          <ac:spMkLst>
            <pc:docMk/>
            <pc:sldMk cId="2473660708" sldId="260"/>
            <ac:spMk id="11" creationId="{603A6265-E10C-4B85-9C20-E75FCAF9CC63}"/>
          </ac:spMkLst>
        </pc:spChg>
        <pc:spChg chg="add">
          <ac:chgData name="Hoffman, Kristen" userId="40a9fb14-b2cc-4858-a3a1-dc7d5c6fc264" providerId="ADAL" clId="{DDD113CC-35F3-4AAC-9DA8-E3B5397EE514}" dt="2024-01-19T23:47:21.927" v="680" actId="26606"/>
          <ac:spMkLst>
            <pc:docMk/>
            <pc:sldMk cId="2473660708" sldId="260"/>
            <ac:spMk id="16" creationId="{99192C51-B764-4A9B-9587-5EF8B628B8D9}"/>
          </ac:spMkLst>
        </pc:spChg>
        <pc:picChg chg="add del">
          <ac:chgData name="Hoffman, Kristen" userId="40a9fb14-b2cc-4858-a3a1-dc7d5c6fc264" providerId="ADAL" clId="{DDD113CC-35F3-4AAC-9DA8-E3B5397EE514}" dt="2024-01-19T23:46:55.382" v="676" actId="478"/>
          <ac:picMkLst>
            <pc:docMk/>
            <pc:sldMk cId="2473660708" sldId="260"/>
            <ac:picMk id="5" creationId="{B380C71C-8478-77AE-D42C-AAC4766AAAD2}"/>
          </ac:picMkLst>
        </pc:picChg>
        <pc:picChg chg="add mod">
          <ac:chgData name="Hoffman, Kristen" userId="40a9fb14-b2cc-4858-a3a1-dc7d5c6fc264" providerId="ADAL" clId="{DDD113CC-35F3-4AAC-9DA8-E3B5397EE514}" dt="2024-01-19T23:47:21.927" v="680" actId="26606"/>
          <ac:picMkLst>
            <pc:docMk/>
            <pc:sldMk cId="2473660708" sldId="260"/>
            <ac:picMk id="6" creationId="{A5412D23-A8E9-EEDD-94F0-9EC794853BE4}"/>
          </ac:picMkLst>
        </pc:picChg>
      </pc:sldChg>
      <pc:sldChg chg="modSp new del mod">
        <pc:chgData name="Hoffman, Kristen" userId="40a9fb14-b2cc-4858-a3a1-dc7d5c6fc264" providerId="ADAL" clId="{DDD113CC-35F3-4AAC-9DA8-E3B5397EE514}" dt="2024-01-11T21:43:08.012" v="512" actId="680"/>
        <pc:sldMkLst>
          <pc:docMk/>
          <pc:sldMk cId="592325934" sldId="261"/>
        </pc:sldMkLst>
        <pc:spChg chg="mod">
          <ac:chgData name="Hoffman, Kristen" userId="40a9fb14-b2cc-4858-a3a1-dc7d5c6fc264" providerId="ADAL" clId="{DDD113CC-35F3-4AAC-9DA8-E3B5397EE514}" dt="2024-01-11T21:43:07.498" v="511" actId="113"/>
          <ac:spMkLst>
            <pc:docMk/>
            <pc:sldMk cId="592325934" sldId="261"/>
            <ac:spMk id="3" creationId="{3280EF7E-8C70-A6FE-B64D-7225C85AAAAB}"/>
          </ac:spMkLst>
        </pc:spChg>
      </pc:sldChg>
      <pc:sldChg chg="addSp delSp modSp new mod setBg modNotesTx">
        <pc:chgData name="Hoffman, Kristen" userId="40a9fb14-b2cc-4858-a3a1-dc7d5c6fc264" providerId="ADAL" clId="{DDD113CC-35F3-4AAC-9DA8-E3B5397EE514}" dt="2024-01-25T20:17:55" v="3110" actId="20577"/>
        <pc:sldMkLst>
          <pc:docMk/>
          <pc:sldMk cId="1271003243" sldId="261"/>
        </pc:sldMkLst>
        <pc:spChg chg="mod">
          <ac:chgData name="Hoffman, Kristen" userId="40a9fb14-b2cc-4858-a3a1-dc7d5c6fc264" providerId="ADAL" clId="{DDD113CC-35F3-4AAC-9DA8-E3B5397EE514}" dt="2024-01-24T17:34:16.087" v="3101" actId="20577"/>
          <ac:spMkLst>
            <pc:docMk/>
            <pc:sldMk cId="1271003243" sldId="261"/>
            <ac:spMk id="2" creationId="{C8B4E635-C556-0015-9E8C-262EDB0E5A5E}"/>
          </ac:spMkLst>
        </pc:spChg>
        <pc:spChg chg="mod">
          <ac:chgData name="Hoffman, Kristen" userId="40a9fb14-b2cc-4858-a3a1-dc7d5c6fc264" providerId="ADAL" clId="{DDD113CC-35F3-4AAC-9DA8-E3B5397EE514}" dt="2024-01-24T06:00:05.486" v="2836" actId="27636"/>
          <ac:spMkLst>
            <pc:docMk/>
            <pc:sldMk cId="1271003243" sldId="261"/>
            <ac:spMk id="3" creationId="{3D91315C-220F-0446-3B9A-DAD75115DB4C}"/>
          </ac:spMkLst>
        </pc:spChg>
        <pc:spChg chg="add del">
          <ac:chgData name="Hoffman, Kristen" userId="40a9fb14-b2cc-4858-a3a1-dc7d5c6fc264" providerId="ADAL" clId="{DDD113CC-35F3-4AAC-9DA8-E3B5397EE514}" dt="2024-01-19T23:47:45.111" v="683" actId="26606"/>
          <ac:spMkLst>
            <pc:docMk/>
            <pc:sldMk cId="1271003243" sldId="261"/>
            <ac:spMk id="9" creationId="{9F7D5CDA-D291-4307-BF55-1381FED29634}"/>
          </ac:spMkLst>
        </pc:spChg>
        <pc:spChg chg="add del">
          <ac:chgData name="Hoffman, Kristen" userId="40a9fb14-b2cc-4858-a3a1-dc7d5c6fc264" providerId="ADAL" clId="{DDD113CC-35F3-4AAC-9DA8-E3B5397EE514}" dt="2024-01-19T23:47:45.111" v="683" actId="26606"/>
          <ac:spMkLst>
            <pc:docMk/>
            <pc:sldMk cId="1271003243" sldId="261"/>
            <ac:spMk id="11" creationId="{59B296B9-C5A5-4E4F-9B60-C907B5F1466C}"/>
          </ac:spMkLst>
        </pc:spChg>
        <pc:spChg chg="add del">
          <ac:chgData name="Hoffman, Kristen" userId="40a9fb14-b2cc-4858-a3a1-dc7d5c6fc264" providerId="ADAL" clId="{DDD113CC-35F3-4AAC-9DA8-E3B5397EE514}" dt="2024-01-19T23:47:45.111" v="683" actId="26606"/>
          <ac:spMkLst>
            <pc:docMk/>
            <pc:sldMk cId="1271003243" sldId="261"/>
            <ac:spMk id="13" creationId="{D0300FD3-5AF1-6305-15FA-9078072672E2}"/>
          </ac:spMkLst>
        </pc:spChg>
        <pc:spChg chg="add del">
          <ac:chgData name="Hoffman, Kristen" userId="40a9fb14-b2cc-4858-a3a1-dc7d5c6fc264" providerId="ADAL" clId="{DDD113CC-35F3-4AAC-9DA8-E3B5397EE514}" dt="2024-01-19T23:47:45.111" v="682" actId="26606"/>
          <ac:spMkLst>
            <pc:docMk/>
            <pc:sldMk cId="1271003243" sldId="261"/>
            <ac:spMk id="18" creationId="{04812C46-200A-4DEB-A05E-3ED6C68C2387}"/>
          </ac:spMkLst>
        </pc:spChg>
        <pc:spChg chg="add del">
          <ac:chgData name="Hoffman, Kristen" userId="40a9fb14-b2cc-4858-a3a1-dc7d5c6fc264" providerId="ADAL" clId="{DDD113CC-35F3-4AAC-9DA8-E3B5397EE514}" dt="2024-01-19T23:47:45.111" v="682" actId="26606"/>
          <ac:spMkLst>
            <pc:docMk/>
            <pc:sldMk cId="1271003243" sldId="261"/>
            <ac:spMk id="20" creationId="{D1EA859B-E555-4109-94F3-6700E046E008}"/>
          </ac:spMkLst>
        </pc:spChg>
        <pc:spChg chg="add">
          <ac:chgData name="Hoffman, Kristen" userId="40a9fb14-b2cc-4858-a3a1-dc7d5c6fc264" providerId="ADAL" clId="{DDD113CC-35F3-4AAC-9DA8-E3B5397EE514}" dt="2024-01-19T23:47:45.111" v="683" actId="26606"/>
          <ac:spMkLst>
            <pc:docMk/>
            <pc:sldMk cId="1271003243" sldId="261"/>
            <ac:spMk id="22" creationId="{04812C46-200A-4DEB-A05E-3ED6C68C2387}"/>
          </ac:spMkLst>
        </pc:spChg>
        <pc:spChg chg="add">
          <ac:chgData name="Hoffman, Kristen" userId="40a9fb14-b2cc-4858-a3a1-dc7d5c6fc264" providerId="ADAL" clId="{DDD113CC-35F3-4AAC-9DA8-E3B5397EE514}" dt="2024-01-19T23:47:45.111" v="683" actId="26606"/>
          <ac:spMkLst>
            <pc:docMk/>
            <pc:sldMk cId="1271003243" sldId="261"/>
            <ac:spMk id="23" creationId="{D1EA859B-E555-4109-94F3-6700E046E008}"/>
          </ac:spMkLst>
        </pc:spChg>
        <pc:picChg chg="add mod">
          <ac:chgData name="Hoffman, Kristen" userId="40a9fb14-b2cc-4858-a3a1-dc7d5c6fc264" providerId="ADAL" clId="{DDD113CC-35F3-4AAC-9DA8-E3B5397EE514}" dt="2024-01-19T23:47:45.111" v="683" actId="26606"/>
          <ac:picMkLst>
            <pc:docMk/>
            <pc:sldMk cId="1271003243" sldId="261"/>
            <ac:picMk id="5" creationId="{E736EDF3-FA00-E549-C8F3-2AC8D343936F}"/>
          </ac:picMkLst>
        </pc:picChg>
      </pc:sldChg>
      <pc:sldChg chg="addSp delSp modSp new mod setBg modNotesTx">
        <pc:chgData name="Hoffman, Kristen" userId="40a9fb14-b2cc-4858-a3a1-dc7d5c6fc264" providerId="ADAL" clId="{DDD113CC-35F3-4AAC-9DA8-E3B5397EE514}" dt="2024-01-25T20:21:58.279" v="3418" actId="20577"/>
        <pc:sldMkLst>
          <pc:docMk/>
          <pc:sldMk cId="894828288" sldId="262"/>
        </pc:sldMkLst>
        <pc:spChg chg="mod">
          <ac:chgData name="Hoffman, Kristen" userId="40a9fb14-b2cc-4858-a3a1-dc7d5c6fc264" providerId="ADAL" clId="{DDD113CC-35F3-4AAC-9DA8-E3B5397EE514}" dt="2024-01-19T23:44:58.787" v="675" actId="26606"/>
          <ac:spMkLst>
            <pc:docMk/>
            <pc:sldMk cId="894828288" sldId="262"/>
            <ac:spMk id="2" creationId="{29F39875-850E-0886-D26B-359C22DD8798}"/>
          </ac:spMkLst>
        </pc:spChg>
        <pc:spChg chg="mod">
          <ac:chgData name="Hoffman, Kristen" userId="40a9fb14-b2cc-4858-a3a1-dc7d5c6fc264" providerId="ADAL" clId="{DDD113CC-35F3-4AAC-9DA8-E3B5397EE514}" dt="2024-01-24T05:10:13.793" v="1818" actId="27636"/>
          <ac:spMkLst>
            <pc:docMk/>
            <pc:sldMk cId="894828288" sldId="262"/>
            <ac:spMk id="3" creationId="{F6DEAFD9-D73E-7502-A46B-2275F9B7A07D}"/>
          </ac:spMkLst>
        </pc:spChg>
        <pc:spChg chg="add del">
          <ac:chgData name="Hoffman, Kristen" userId="40a9fb14-b2cc-4858-a3a1-dc7d5c6fc264" providerId="ADAL" clId="{DDD113CC-35F3-4AAC-9DA8-E3B5397EE514}" dt="2024-01-19T23:44:58.787" v="675" actId="26606"/>
          <ac:spMkLst>
            <pc:docMk/>
            <pc:sldMk cId="894828288" sldId="262"/>
            <ac:spMk id="9" creationId="{9F7D5CDA-D291-4307-BF55-1381FED29634}"/>
          </ac:spMkLst>
        </pc:spChg>
        <pc:spChg chg="add del">
          <ac:chgData name="Hoffman, Kristen" userId="40a9fb14-b2cc-4858-a3a1-dc7d5c6fc264" providerId="ADAL" clId="{DDD113CC-35F3-4AAC-9DA8-E3B5397EE514}" dt="2024-01-19T23:44:58.787" v="675" actId="26606"/>
          <ac:spMkLst>
            <pc:docMk/>
            <pc:sldMk cId="894828288" sldId="262"/>
            <ac:spMk id="11" creationId="{59B296B9-C5A5-4E4F-9B60-C907B5F1466C}"/>
          </ac:spMkLst>
        </pc:spChg>
        <pc:spChg chg="add del">
          <ac:chgData name="Hoffman, Kristen" userId="40a9fb14-b2cc-4858-a3a1-dc7d5c6fc264" providerId="ADAL" clId="{DDD113CC-35F3-4AAC-9DA8-E3B5397EE514}" dt="2024-01-19T23:44:58.787" v="675" actId="26606"/>
          <ac:spMkLst>
            <pc:docMk/>
            <pc:sldMk cId="894828288" sldId="262"/>
            <ac:spMk id="13" creationId="{D0300FD3-5AF1-6305-15FA-9078072672E2}"/>
          </ac:spMkLst>
        </pc:spChg>
        <pc:spChg chg="add">
          <ac:chgData name="Hoffman, Kristen" userId="40a9fb14-b2cc-4858-a3a1-dc7d5c6fc264" providerId="ADAL" clId="{DDD113CC-35F3-4AAC-9DA8-E3B5397EE514}" dt="2024-01-19T23:44:58.787" v="675" actId="26606"/>
          <ac:spMkLst>
            <pc:docMk/>
            <pc:sldMk cId="894828288" sldId="262"/>
            <ac:spMk id="18" creationId="{04812C46-200A-4DEB-A05E-3ED6C68C2387}"/>
          </ac:spMkLst>
        </pc:spChg>
        <pc:spChg chg="add">
          <ac:chgData name="Hoffman, Kristen" userId="40a9fb14-b2cc-4858-a3a1-dc7d5c6fc264" providerId="ADAL" clId="{DDD113CC-35F3-4AAC-9DA8-E3B5397EE514}" dt="2024-01-19T23:44:58.787" v="675" actId="26606"/>
          <ac:spMkLst>
            <pc:docMk/>
            <pc:sldMk cId="894828288" sldId="262"/>
            <ac:spMk id="20" creationId="{D1EA859B-E555-4109-94F3-6700E046E008}"/>
          </ac:spMkLst>
        </pc:spChg>
        <pc:picChg chg="add del">
          <ac:chgData name="Hoffman, Kristen" userId="40a9fb14-b2cc-4858-a3a1-dc7d5c6fc264" providerId="ADAL" clId="{DDD113CC-35F3-4AAC-9DA8-E3B5397EE514}" dt="2024-01-19T23:43:45.222" v="669" actId="478"/>
          <ac:picMkLst>
            <pc:docMk/>
            <pc:sldMk cId="894828288" sldId="262"/>
            <ac:picMk id="5" creationId="{77C249B8-0204-8575-8FE1-077D1BC9C9D1}"/>
          </ac:picMkLst>
        </pc:picChg>
        <pc:picChg chg="add mod ord">
          <ac:chgData name="Hoffman, Kristen" userId="40a9fb14-b2cc-4858-a3a1-dc7d5c6fc264" providerId="ADAL" clId="{DDD113CC-35F3-4AAC-9DA8-E3B5397EE514}" dt="2024-01-19T23:44:58.787" v="675" actId="26606"/>
          <ac:picMkLst>
            <pc:docMk/>
            <pc:sldMk cId="894828288" sldId="262"/>
            <ac:picMk id="6" creationId="{1E400F4D-3FEE-F926-7AC6-00190E36CCAA}"/>
          </ac:picMkLst>
        </pc:picChg>
      </pc:sldChg>
    </pc:docChg>
  </pc:docChgLst>
  <pc:docChgLst>
    <pc:chgData name="Gruchala-Gilbert, Liz" userId="S::lgg@spu.edu::1fb3cd9a-42de-4010-a4ee-ca3b3b4e0cee" providerId="AD" clId="Web-{38A522B3-82E0-7EBB-BFAB-97C78F24C6CD}"/>
    <pc:docChg chg="modSld">
      <pc:chgData name="Gruchala-Gilbert, Liz" userId="S::lgg@spu.edu::1fb3cd9a-42de-4010-a4ee-ca3b3b4e0cee" providerId="AD" clId="Web-{38A522B3-82E0-7EBB-BFAB-97C78F24C6CD}" dt="2024-01-09T21:57:52.584" v="307" actId="20577"/>
      <pc:docMkLst>
        <pc:docMk/>
      </pc:docMkLst>
      <pc:sldChg chg="modSp">
        <pc:chgData name="Gruchala-Gilbert, Liz" userId="S::lgg@spu.edu::1fb3cd9a-42de-4010-a4ee-ca3b3b4e0cee" providerId="AD" clId="Web-{38A522B3-82E0-7EBB-BFAB-97C78F24C6CD}" dt="2024-01-09T21:56:59.989" v="297" actId="20577"/>
        <pc:sldMkLst>
          <pc:docMk/>
          <pc:sldMk cId="1165907054" sldId="256"/>
        </pc:sldMkLst>
        <pc:spChg chg="mod">
          <ac:chgData name="Gruchala-Gilbert, Liz" userId="S::lgg@spu.edu::1fb3cd9a-42de-4010-a4ee-ca3b3b4e0cee" providerId="AD" clId="Web-{38A522B3-82E0-7EBB-BFAB-97C78F24C6CD}" dt="2024-01-09T21:56:59.989" v="297" actId="20577"/>
          <ac:spMkLst>
            <pc:docMk/>
            <pc:sldMk cId="1165907054" sldId="256"/>
            <ac:spMk id="2" creationId="{6EDE85AD-8BC1-C3B0-FC7B-28812C95287C}"/>
          </ac:spMkLst>
        </pc:spChg>
      </pc:sldChg>
      <pc:sldChg chg="addSp modSp">
        <pc:chgData name="Gruchala-Gilbert, Liz" userId="S::lgg@spu.edu::1fb3cd9a-42de-4010-a4ee-ca3b3b4e0cee" providerId="AD" clId="Web-{38A522B3-82E0-7EBB-BFAB-97C78F24C6CD}" dt="2024-01-09T21:57:52.584" v="307" actId="20577"/>
        <pc:sldMkLst>
          <pc:docMk/>
          <pc:sldMk cId="1777466860" sldId="257"/>
        </pc:sldMkLst>
        <pc:spChg chg="mod">
          <ac:chgData name="Gruchala-Gilbert, Liz" userId="S::lgg@spu.edu::1fb3cd9a-42de-4010-a4ee-ca3b3b4e0cee" providerId="AD" clId="Web-{38A522B3-82E0-7EBB-BFAB-97C78F24C6CD}" dt="2024-01-09T21:23:25.462" v="83" actId="20577"/>
          <ac:spMkLst>
            <pc:docMk/>
            <pc:sldMk cId="1777466860" sldId="257"/>
            <ac:spMk id="2" creationId="{400873A1-83C2-93EA-ECAB-AF40FD3BC8C2}"/>
          </ac:spMkLst>
        </pc:spChg>
        <pc:spChg chg="mod">
          <ac:chgData name="Gruchala-Gilbert, Liz" userId="S::lgg@spu.edu::1fb3cd9a-42de-4010-a4ee-ca3b3b4e0cee" providerId="AD" clId="Web-{38A522B3-82E0-7EBB-BFAB-97C78F24C6CD}" dt="2024-01-09T21:57:52.584" v="307" actId="20577"/>
          <ac:spMkLst>
            <pc:docMk/>
            <pc:sldMk cId="1777466860" sldId="257"/>
            <ac:spMk id="3" creationId="{51DF5249-537E-4188-2B6D-3C0247BCE6E2}"/>
          </ac:spMkLst>
        </pc:spChg>
        <pc:picChg chg="add mod">
          <ac:chgData name="Gruchala-Gilbert, Liz" userId="S::lgg@spu.edu::1fb3cd9a-42de-4010-a4ee-ca3b3b4e0cee" providerId="AD" clId="Web-{38A522B3-82E0-7EBB-BFAB-97C78F24C6CD}" dt="2024-01-09T21:23:16.696" v="82" actId="14100"/>
          <ac:picMkLst>
            <pc:docMk/>
            <pc:sldMk cId="1777466860" sldId="257"/>
            <ac:picMk id="4" creationId="{61192F95-0A5E-AA03-247D-F198732A27B6}"/>
          </ac:picMkLst>
        </pc:picChg>
      </pc:sldChg>
      <pc:sldChg chg="modSp">
        <pc:chgData name="Gruchala-Gilbert, Liz" userId="S::lgg@spu.edu::1fb3cd9a-42de-4010-a4ee-ca3b3b4e0cee" providerId="AD" clId="Web-{38A522B3-82E0-7EBB-BFAB-97C78F24C6CD}" dt="2024-01-09T21:56:50.160" v="295" actId="20577"/>
        <pc:sldMkLst>
          <pc:docMk/>
          <pc:sldMk cId="3905302505" sldId="258"/>
        </pc:sldMkLst>
        <pc:spChg chg="mod">
          <ac:chgData name="Gruchala-Gilbert, Liz" userId="S::lgg@spu.edu::1fb3cd9a-42de-4010-a4ee-ca3b3b4e0cee" providerId="AD" clId="Web-{38A522B3-82E0-7EBB-BFAB-97C78F24C6CD}" dt="2024-01-09T21:56:31.144" v="292" actId="20577"/>
          <ac:spMkLst>
            <pc:docMk/>
            <pc:sldMk cId="3905302505" sldId="258"/>
            <ac:spMk id="2" creationId="{2ED5FD62-C30A-0A3F-2E4F-08189E459267}"/>
          </ac:spMkLst>
        </pc:spChg>
        <pc:spChg chg="mod">
          <ac:chgData name="Gruchala-Gilbert, Liz" userId="S::lgg@spu.edu::1fb3cd9a-42de-4010-a4ee-ca3b3b4e0cee" providerId="AD" clId="Web-{38A522B3-82E0-7EBB-BFAB-97C78F24C6CD}" dt="2024-01-09T21:56:50.160" v="295" actId="20577"/>
          <ac:spMkLst>
            <pc:docMk/>
            <pc:sldMk cId="3905302505" sldId="258"/>
            <ac:spMk id="3" creationId="{60130CBC-E86E-DD32-93C8-2C99747554BF}"/>
          </ac:spMkLst>
        </pc:spChg>
      </pc:sldChg>
      <pc:sldChg chg="modSp">
        <pc:chgData name="Gruchala-Gilbert, Liz" userId="S::lgg@spu.edu::1fb3cd9a-42de-4010-a4ee-ca3b3b4e0cee" providerId="AD" clId="Web-{38A522B3-82E0-7EBB-BFAB-97C78F24C6CD}" dt="2024-01-09T21:56:06.409" v="291" actId="20577"/>
        <pc:sldMkLst>
          <pc:docMk/>
          <pc:sldMk cId="2151964439" sldId="259"/>
        </pc:sldMkLst>
        <pc:spChg chg="mod">
          <ac:chgData name="Gruchala-Gilbert, Liz" userId="S::lgg@spu.edu::1fb3cd9a-42de-4010-a4ee-ca3b3b4e0cee" providerId="AD" clId="Web-{38A522B3-82E0-7EBB-BFAB-97C78F24C6CD}" dt="2024-01-09T21:24:46.245" v="88" actId="20577"/>
          <ac:spMkLst>
            <pc:docMk/>
            <pc:sldMk cId="2151964439" sldId="259"/>
            <ac:spMk id="2" creationId="{FE615730-6C13-BB08-5A2F-6458E1BD6FD5}"/>
          </ac:spMkLst>
        </pc:spChg>
        <pc:spChg chg="mod">
          <ac:chgData name="Gruchala-Gilbert, Liz" userId="S::lgg@spu.edu::1fb3cd9a-42de-4010-a4ee-ca3b3b4e0cee" providerId="AD" clId="Web-{38A522B3-82E0-7EBB-BFAB-97C78F24C6CD}" dt="2024-01-09T21:56:06.409" v="291" actId="20577"/>
          <ac:spMkLst>
            <pc:docMk/>
            <pc:sldMk cId="2151964439" sldId="259"/>
            <ac:spMk id="3" creationId="{5499491D-A3F0-D81C-19BD-F0B2EEC8D058}"/>
          </ac:spMkLst>
        </pc:spChg>
      </pc:sldChg>
      <pc:sldChg chg="modSp">
        <pc:chgData name="Gruchala-Gilbert, Liz" userId="S::lgg@spu.edu::1fb3cd9a-42de-4010-a4ee-ca3b3b4e0cee" providerId="AD" clId="Web-{38A522B3-82E0-7EBB-BFAB-97C78F24C6CD}" dt="2024-01-09T21:56:54.504" v="296" actId="20577"/>
        <pc:sldMkLst>
          <pc:docMk/>
          <pc:sldMk cId="2473660708" sldId="260"/>
        </pc:sldMkLst>
        <pc:spChg chg="mod">
          <ac:chgData name="Gruchala-Gilbert, Liz" userId="S::lgg@spu.edu::1fb3cd9a-42de-4010-a4ee-ca3b3b4e0cee" providerId="AD" clId="Web-{38A522B3-82E0-7EBB-BFAB-97C78F24C6CD}" dt="2024-01-09T21:56:54.504" v="296" actId="20577"/>
          <ac:spMkLst>
            <pc:docMk/>
            <pc:sldMk cId="2473660708" sldId="260"/>
            <ac:spMk id="2" creationId="{56B0BCB5-A87B-ACCF-A7B2-4E80C338B3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C566B-74EE-4170-BB15-36ADD56207E5}"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62224-C48B-413E-ADDB-627D6AC03EA6}" type="slidenum">
              <a:rPr lang="en-US" smtClean="0"/>
              <a:t>‹#›</a:t>
            </a:fld>
            <a:endParaRPr lang="en-US"/>
          </a:p>
        </p:txBody>
      </p:sp>
    </p:spTree>
    <p:extLst>
      <p:ext uri="{BB962C8B-B14F-4D97-AF65-F5344CB8AC3E}">
        <p14:creationId xmlns:p14="http://schemas.microsoft.com/office/powerpoint/2010/main" val="194486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eattle.gov/tech/internet-and-devices/free-and-discounted-internet" TargetMode="External"/><Relationship Id="rId7" Type="http://schemas.openxmlformats.org/officeDocument/2006/relationships/hyperlink" Target="https://www.seattle.gov/documents/Departments/Tech/DigitalEquity/digital%20skills%20for%20diverse%20user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seattle.gov/tech/reports-and-data/technology-access-and-adoption-study/technology-access-and-adoption-study-background" TargetMode="External"/><Relationship Id="rId5" Type="http://schemas.openxmlformats.org/officeDocument/2006/relationships/hyperlink" Target="https://seattle.gov/tech/internet-and-devices/free-public-wi-fi" TargetMode="External"/><Relationship Id="rId4" Type="http://schemas.openxmlformats.org/officeDocument/2006/relationships/hyperlink" Target="https://seattle.gov/tech/grant-opportuniti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leg.wa.gov/billsummary?BillNumber=2327&amp;Initiative=false&amp;Year=202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pp.leg.wa.gov/billsummary?BillNumber=2313&amp;Initiative=false&amp;Year=202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Unless otherwise noted, this presentation </a:t>
            </a:r>
            <a:r>
              <a:rPr lang="en-US"/>
              <a:t>is licensed CC BY NC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Abstract: </a:t>
            </a:r>
            <a:r>
              <a:rPr lang="en-US" b="0" i="0" dirty="0">
                <a:solidFill>
                  <a:srgbClr val="651D32"/>
                </a:solidFill>
                <a:effectLst/>
                <a:latin typeface="Inter"/>
              </a:rPr>
              <a:t>Abstract: Seattle's economy is fueled by the tech industry, yet many citizens do not have access to internet service, devices, and basic technology training. Join librarians and Information Studies professors Kristen Hoffman and Liz Gruchala-Gilbert in exploring Digital and Information Equity in Seattle — what it is, who is impacted, and what solutions are being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51D32"/>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51D32"/>
                </a:solidFill>
                <a:effectLst/>
                <a:latin typeface="Inter"/>
              </a:rPr>
              <a:t>Introduce selves; why we got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51D32"/>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51D32"/>
                </a:solidFill>
                <a:effectLst/>
                <a:latin typeface="Inter"/>
              </a:rPr>
              <a:t>Photo: taken by Jeff Hoffman; view of Seattle Center from the top of the Space Needle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51D32"/>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962224-C48B-413E-ADDB-627D6AC03EA6}" type="slidenum">
              <a:rPr lang="en-US" smtClean="0"/>
              <a:t>1</a:t>
            </a:fld>
            <a:endParaRPr lang="en-US"/>
          </a:p>
        </p:txBody>
      </p:sp>
    </p:spTree>
    <p:extLst>
      <p:ext uri="{BB962C8B-B14F-4D97-AF65-F5344CB8AC3E}">
        <p14:creationId xmlns:p14="http://schemas.microsoft.com/office/powerpoint/2010/main" val="26381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62224-C48B-413E-ADDB-627D6AC03EA6}" type="slidenum">
              <a:rPr lang="en-US" smtClean="0"/>
              <a:t>2</a:t>
            </a:fld>
            <a:endParaRPr lang="en-US"/>
          </a:p>
        </p:txBody>
      </p:sp>
    </p:spTree>
    <p:extLst>
      <p:ext uri="{BB962C8B-B14F-4D97-AF65-F5344CB8AC3E}">
        <p14:creationId xmlns:p14="http://schemas.microsoft.com/office/powerpoint/2010/main" val="203362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Seattle Digital Equity programs/resources also include (from Seattle IT website):</a:t>
            </a: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3"/>
              </a:rPr>
              <a:t>Low-income internet programs</a:t>
            </a:r>
            <a:r>
              <a:rPr lang="en-US" b="0" i="0" dirty="0">
                <a:solidFill>
                  <a:srgbClr val="040404"/>
                </a:solidFill>
                <a:effectLst/>
                <a:latin typeface="Open Sans" panose="020B0606030504020204" pitchFamily="34" charset="0"/>
              </a:rPr>
              <a:t> including the Affordable Connectivity Program subsidy</a:t>
            </a: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4"/>
              </a:rPr>
              <a:t>Digital equity community grants (Technology Matching Fund, Digital Navigators)</a:t>
            </a:r>
            <a:endParaRPr lang="en-US" b="0" i="0" dirty="0">
              <a:solidFill>
                <a:srgbClr val="040404"/>
              </a:solidFill>
              <a:effectLst/>
              <a:latin typeface="Open Sans" panose="020B0606030504020204" pitchFamily="34" charset="0"/>
            </a:endParaRP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5"/>
              </a:rPr>
              <a:t>Free public wi-fi</a:t>
            </a:r>
            <a:r>
              <a:rPr lang="en-US" b="0" i="0" dirty="0">
                <a:solidFill>
                  <a:srgbClr val="040404"/>
                </a:solidFill>
                <a:effectLst/>
                <a:latin typeface="Open Sans" panose="020B0606030504020204" pitchFamily="34" charset="0"/>
              </a:rPr>
              <a:t> at city and library locations</a:t>
            </a: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3"/>
              </a:rPr>
              <a:t>Free Internet Access for Organizations</a:t>
            </a:r>
            <a:r>
              <a:rPr lang="en-US" b="0" i="0" dirty="0">
                <a:solidFill>
                  <a:srgbClr val="040404"/>
                </a:solidFill>
                <a:effectLst/>
                <a:latin typeface="Open Sans" panose="020B0606030504020204" pitchFamily="34" charset="0"/>
              </a:rPr>
              <a:t> </a:t>
            </a: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6" tooltip="Technology Access and Adoption Study"/>
              </a:rPr>
              <a:t>Technology Access &amp; Adoption research study</a:t>
            </a:r>
            <a:endParaRPr lang="en-US" b="0" i="0" dirty="0">
              <a:solidFill>
                <a:srgbClr val="040404"/>
              </a:solidFill>
              <a:effectLst/>
              <a:latin typeface="Open Sans" panose="020B0606030504020204" pitchFamily="34" charset="0"/>
            </a:endParaRPr>
          </a:p>
          <a:p>
            <a:pPr algn="l">
              <a:buFont typeface="Arial" panose="020B0604020202020204" pitchFamily="34" charset="0"/>
              <a:buChar char="•"/>
            </a:pPr>
            <a:r>
              <a:rPr lang="en-US" b="0" i="0" dirty="0">
                <a:solidFill>
                  <a:srgbClr val="0052CC"/>
                </a:solidFill>
                <a:effectLst/>
                <a:latin typeface="Open Sans" panose="020B0606030504020204" pitchFamily="34" charset="0"/>
                <a:hlinkClick r:id="rId7" tooltip="Digital Skill Sets for Diverse Users"/>
              </a:rPr>
              <a:t>Digital Skill Sets for Diverse Users research report</a:t>
            </a:r>
            <a:r>
              <a:rPr lang="en-US" b="0" i="0" dirty="0">
                <a:solidFill>
                  <a:srgbClr val="040404"/>
                </a:solidFill>
                <a:effectLst/>
                <a:latin typeface="Open Sans" panose="020B0606030504020204" pitchFamily="34" charset="0"/>
              </a:rPr>
              <a:t>: A comparison framework for curriculum and competencies (with the University of Washington)</a:t>
            </a:r>
          </a:p>
          <a:p>
            <a:pPr algn="l">
              <a:buFont typeface="Arial" panose="020B0604020202020204" pitchFamily="34" charset="0"/>
              <a:buChar char="•"/>
            </a:pPr>
            <a:endParaRPr lang="en-US" b="0" i="0" dirty="0">
              <a:solidFill>
                <a:srgbClr val="040404"/>
              </a:solidFill>
              <a:effectLst/>
              <a:latin typeface="Open Sans" panose="020B0606030504020204" pitchFamily="34" charset="0"/>
            </a:endParaRPr>
          </a:p>
          <a:p>
            <a:pPr algn="l">
              <a:buFont typeface="Arial" panose="020B0604020202020204" pitchFamily="34" charset="0"/>
              <a:buChar char="•"/>
            </a:pPr>
            <a:r>
              <a:rPr lang="en-US" b="0" i="0" dirty="0">
                <a:solidFill>
                  <a:srgbClr val="040404"/>
                </a:solidFill>
                <a:effectLst/>
                <a:latin typeface="Open Sans" panose="020B0606030504020204" pitchFamily="34" charset="0"/>
              </a:rPr>
              <a:t>Who is primarily affected by digital inequity in our city? Those who have lower incomes, immigrants/refugees, those whose primary language is not English</a:t>
            </a:r>
          </a:p>
          <a:p>
            <a:pPr algn="l">
              <a:buFont typeface="Arial" panose="020B0604020202020204" pitchFamily="34" charset="0"/>
              <a:buChar char="•"/>
            </a:pPr>
            <a:endParaRPr lang="en-US" b="0" i="0" dirty="0">
              <a:solidFill>
                <a:srgbClr val="04040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51D32"/>
                </a:solidFill>
                <a:effectLst/>
                <a:latin typeface="Inter"/>
              </a:rPr>
              <a:t>Photo: taken by Jeff Hoffman; view of Seattle Center from the top of the Space Needle</a:t>
            </a:r>
            <a:endParaRPr lang="en-US" dirty="0"/>
          </a:p>
          <a:p>
            <a:pPr algn="l">
              <a:buFont typeface="Arial" panose="020B0604020202020204" pitchFamily="34" charset="0"/>
              <a:buChar char="•"/>
            </a:pPr>
            <a:endParaRPr lang="en-US" b="0" i="0" dirty="0">
              <a:solidFill>
                <a:srgbClr val="040404"/>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4A962224-C48B-413E-ADDB-627D6AC03EA6}" type="slidenum">
              <a:rPr lang="en-US" smtClean="0"/>
              <a:t>3</a:t>
            </a:fld>
            <a:endParaRPr lang="en-US"/>
          </a:p>
        </p:txBody>
      </p:sp>
    </p:spTree>
    <p:extLst>
      <p:ext uri="{BB962C8B-B14F-4D97-AF65-F5344CB8AC3E}">
        <p14:creationId xmlns:p14="http://schemas.microsoft.com/office/powerpoint/2010/main" val="258846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level – digital equity act “grant programs for promoting digital equity, supporting digital inclusion activities, and building capacity for state-led efforts to increase adoption of broadband”</a:t>
            </a:r>
          </a:p>
          <a:p>
            <a:r>
              <a:rPr lang="en-US" dirty="0"/>
              <a:t>WA state broadband office – developing 5-year action plan and state digital equity plan – goal of expanding broadband access by seeing who can be eligible for federal funding that is now available through that digital equity act</a:t>
            </a:r>
          </a:p>
          <a:p>
            <a:r>
              <a:rPr lang="en-US" dirty="0"/>
              <a:t>Current state legislature session in Olympia: </a:t>
            </a:r>
          </a:p>
          <a:p>
            <a:pPr marL="0" marR="0"/>
            <a:r>
              <a:rPr lang="en-US" sz="1200" b="1" u="sng" dirty="0">
                <a:solidFill>
                  <a:srgbClr val="202124"/>
                </a:solidFill>
                <a:effectLst/>
                <a:latin typeface="Arial" panose="020B0604020202020204" pitchFamily="34" charset="0"/>
                <a:ea typeface="Calibri" panose="020F0502020204030204" pitchFamily="34" charset="0"/>
                <a:hlinkClick r:id="rId3"/>
              </a:rPr>
              <a:t>HB 2327</a:t>
            </a:r>
            <a:r>
              <a:rPr lang="en-US" sz="1200" b="1" dirty="0">
                <a:solidFill>
                  <a:srgbClr val="202124"/>
                </a:solidFill>
                <a:effectLst/>
                <a:latin typeface="Arial" panose="020B0604020202020204" pitchFamily="34" charset="0"/>
                <a:ea typeface="Calibri" panose="020F0502020204030204" pitchFamily="34" charset="0"/>
              </a:rPr>
              <a:t> Providing a revenue stream to fund digital equity programs.</a:t>
            </a:r>
            <a:endParaRPr lang="en-US" sz="1200" dirty="0">
              <a:effectLst/>
              <a:latin typeface="Calibri" panose="020F0502020204030204" pitchFamily="34" charset="0"/>
              <a:ea typeface="Calibri" panose="020F0502020204030204" pitchFamily="34" charset="0"/>
            </a:endParaRPr>
          </a:p>
          <a:p>
            <a:pPr marL="0" marR="0"/>
            <a:r>
              <a:rPr lang="en-US" sz="1200" b="1" u="sng" dirty="0">
                <a:solidFill>
                  <a:srgbClr val="202124"/>
                </a:solidFill>
                <a:effectLst/>
                <a:latin typeface="Arial" panose="020B0604020202020204" pitchFamily="34" charset="0"/>
                <a:ea typeface="Calibri" panose="020F0502020204030204" pitchFamily="34" charset="0"/>
                <a:hlinkClick r:id="rId4"/>
              </a:rPr>
              <a:t>HB 2313</a:t>
            </a:r>
            <a:r>
              <a:rPr lang="en-US" sz="1200" b="1" dirty="0">
                <a:solidFill>
                  <a:srgbClr val="202124"/>
                </a:solidFill>
                <a:effectLst/>
                <a:latin typeface="Arial" panose="020B0604020202020204" pitchFamily="34" charset="0"/>
                <a:ea typeface="Calibri" panose="020F0502020204030204" pitchFamily="34" charset="0"/>
              </a:rPr>
              <a:t> Changes to the WA Digital Equity Act</a:t>
            </a:r>
          </a:p>
          <a:p>
            <a:pPr marL="0" marR="0"/>
            <a:r>
              <a:rPr lang="en-US" sz="1200" b="0" dirty="0">
                <a:solidFill>
                  <a:srgbClr val="202124"/>
                </a:solidFill>
                <a:effectLst/>
                <a:latin typeface="Arial" panose="020B0604020202020204" pitchFamily="34" charset="0"/>
                <a:ea typeface="Calibri" panose="020F0502020204030204" pitchFamily="34" charset="0"/>
              </a:rPr>
              <a:t>DELN: collaboration of community based organizations, public and private institutions, and individuals invested in digital equity in our region</a:t>
            </a:r>
          </a:p>
          <a:p>
            <a:pPr marL="0" marR="0"/>
            <a:endParaRPr lang="en-US" sz="1200" dirty="0">
              <a:effectLst/>
              <a:latin typeface="Calibri" panose="020F0502020204030204" pitchFamily="34" charset="0"/>
              <a:ea typeface="Calibri" panose="020F0502020204030204" pitchFamily="34" charset="0"/>
            </a:endParaRPr>
          </a:p>
          <a:p>
            <a:r>
              <a:rPr lang="en-US" dirty="0"/>
              <a:t>Photo: copyright Kristen Hoffman; a computer on a student’s desk</a:t>
            </a:r>
          </a:p>
        </p:txBody>
      </p:sp>
      <p:sp>
        <p:nvSpPr>
          <p:cNvPr id="4" name="Slide Number Placeholder 3"/>
          <p:cNvSpPr>
            <a:spLocks noGrp="1"/>
          </p:cNvSpPr>
          <p:nvPr>
            <p:ph type="sldNum" sz="quarter" idx="5"/>
          </p:nvPr>
        </p:nvSpPr>
        <p:spPr/>
        <p:txBody>
          <a:bodyPr/>
          <a:lstStyle/>
          <a:p>
            <a:fld id="{4A962224-C48B-413E-ADDB-627D6AC03EA6}" type="slidenum">
              <a:rPr lang="en-US" smtClean="0"/>
              <a:t>4</a:t>
            </a:fld>
            <a:endParaRPr lang="en-US"/>
          </a:p>
        </p:txBody>
      </p:sp>
    </p:spTree>
    <p:extLst>
      <p:ext uri="{BB962C8B-B14F-4D97-AF65-F5344CB8AC3E}">
        <p14:creationId xmlns:p14="http://schemas.microsoft.com/office/powerpoint/2010/main" val="411014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library: about 30 Chromebooks to lend (3 day </a:t>
            </a:r>
            <a:r>
              <a:rPr lang="en-US" dirty="0" err="1"/>
              <a:t>cko</a:t>
            </a:r>
            <a:r>
              <a:rPr lang="en-US" dirty="0"/>
              <a:t>), MacBook Pro (24; 4 hour checkout), iPad mini (2; 3 day </a:t>
            </a:r>
            <a:r>
              <a:rPr lang="en-US" dirty="0" err="1"/>
              <a:t>cko</a:t>
            </a:r>
            <a:r>
              <a:rPr lang="en-US" dirty="0"/>
              <a:t>)</a:t>
            </a:r>
          </a:p>
          <a:p>
            <a:endParaRPr lang="en-US" dirty="0"/>
          </a:p>
          <a:p>
            <a:r>
              <a:rPr lang="en-US" dirty="0"/>
              <a:t>Photo: Copyright Seattle Pacific University</a:t>
            </a:r>
          </a:p>
        </p:txBody>
      </p:sp>
      <p:sp>
        <p:nvSpPr>
          <p:cNvPr id="4" name="Slide Number Placeholder 3"/>
          <p:cNvSpPr>
            <a:spLocks noGrp="1"/>
          </p:cNvSpPr>
          <p:nvPr>
            <p:ph type="sldNum" sz="quarter" idx="5"/>
          </p:nvPr>
        </p:nvSpPr>
        <p:spPr/>
        <p:txBody>
          <a:bodyPr/>
          <a:lstStyle/>
          <a:p>
            <a:fld id="{4A962224-C48B-413E-ADDB-627D6AC03EA6}" type="slidenum">
              <a:rPr lang="en-US" smtClean="0"/>
              <a:t>5</a:t>
            </a:fld>
            <a:endParaRPr lang="en-US"/>
          </a:p>
        </p:txBody>
      </p:sp>
    </p:spTree>
    <p:extLst>
      <p:ext uri="{BB962C8B-B14F-4D97-AF65-F5344CB8AC3E}">
        <p14:creationId xmlns:p14="http://schemas.microsoft.com/office/powerpoint/2010/main" val="299199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journal high cost: Computers in Human Behavior – anytime students are wanting to research social media and affect on humans; Cost is nearly $6,000/year. Journal of Affective Disorders is nearly $12,000.</a:t>
            </a:r>
          </a:p>
          <a:p>
            <a:endParaRPr lang="en-US" dirty="0"/>
          </a:p>
          <a:p>
            <a:r>
              <a:rPr lang="en-US" dirty="0"/>
              <a:t>For users, OA simplifies access to information without needing to have to subscribe to expensive journals/databases or pay a per-article cost. For contributors, it can be a way to increase one’s download counts/citations; share with those who can’t easily access; allow others to find and build on research or partner to continue further research; practice generosity, hope, and care</a:t>
            </a:r>
          </a:p>
          <a:p>
            <a:endParaRPr lang="en-US" dirty="0"/>
          </a:p>
          <a:p>
            <a:r>
              <a:rPr lang="en-US" dirty="0"/>
              <a:t>How to find: OER guide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why does the library have some and not others; bookstore/library collaboration</a:t>
            </a:r>
          </a:p>
          <a:p>
            <a:endParaRPr lang="en-US" dirty="0"/>
          </a:p>
          <a:p>
            <a:r>
              <a:rPr lang="en-US" dirty="0"/>
              <a:t>Information access as related to textbook costs: complex. Textbook costs keep rising, publishers put out new editions frequently. We’re not able to purchase all as eBooks, but try to obtain what we can for courses</a:t>
            </a:r>
          </a:p>
          <a:p>
            <a:endParaRPr lang="en-US" dirty="0"/>
          </a:p>
          <a:p>
            <a:r>
              <a:rPr lang="en-US" dirty="0"/>
              <a:t>Photo: Open Access Cupcakes by Kristen Hoffman is licensed CC-BY 4.0</a:t>
            </a:r>
          </a:p>
          <a:p>
            <a:endParaRPr lang="en-US" dirty="0"/>
          </a:p>
          <a:p>
            <a:endParaRPr lang="en-US" dirty="0"/>
          </a:p>
        </p:txBody>
      </p:sp>
      <p:sp>
        <p:nvSpPr>
          <p:cNvPr id="4" name="Slide Number Placeholder 3"/>
          <p:cNvSpPr>
            <a:spLocks noGrp="1"/>
          </p:cNvSpPr>
          <p:nvPr>
            <p:ph type="sldNum" sz="quarter" idx="5"/>
          </p:nvPr>
        </p:nvSpPr>
        <p:spPr/>
        <p:txBody>
          <a:bodyPr/>
          <a:lstStyle/>
          <a:p>
            <a:fld id="{4A962224-C48B-413E-ADDB-627D6AC03EA6}" type="slidenum">
              <a:rPr lang="en-US" smtClean="0"/>
              <a:t>6</a:t>
            </a:fld>
            <a:endParaRPr lang="en-US"/>
          </a:p>
        </p:txBody>
      </p:sp>
    </p:spTree>
    <p:extLst>
      <p:ext uri="{BB962C8B-B14F-4D97-AF65-F5344CB8AC3E}">
        <p14:creationId xmlns:p14="http://schemas.microsoft.com/office/powerpoint/2010/main" val="114426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962224-C48B-413E-ADDB-627D6AC03EA6}" type="slidenum">
              <a:rPr lang="en-US" smtClean="0"/>
              <a:t>7</a:t>
            </a:fld>
            <a:endParaRPr lang="en-US"/>
          </a:p>
        </p:txBody>
      </p:sp>
    </p:spTree>
    <p:extLst>
      <p:ext uri="{BB962C8B-B14F-4D97-AF65-F5344CB8AC3E}">
        <p14:creationId xmlns:p14="http://schemas.microsoft.com/office/powerpoint/2010/main" val="67718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0010-834B-EFF1-F37C-F56FD501E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FD4D0-640D-EA62-EE31-ABA5B49B7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180E7-59A6-1B98-FC5B-C3ACDBAD91FB}"/>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2EA52EBC-F4F4-16B3-7DD4-A2904E453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CAD91-9D4E-4888-504E-E5D2E47F8747}"/>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428067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D185-2BEF-AD22-749A-D4639F392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3CD525-7C6B-4180-5DDC-28FF96494A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E64D5-2A6F-0DF2-6243-907AB763812A}"/>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D617C5B7-578A-F704-7B86-608AB9A7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49FE5-B6A7-1577-F5DB-63D5DEB4C0A3}"/>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728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403F7-66C5-181C-FA86-F3F540EEA9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64781C-FA83-020C-2671-1F2DAAB55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3D3CB-7200-999E-9D3A-1A16583F6472}"/>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7E210CB0-5F86-394C-7250-10E16051B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2EDCC-6585-7990-6B96-07E4DF8F4475}"/>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96438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70BC-8300-F38E-484E-4B8C9C535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532BF-DB38-D5A8-6572-44919165A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FBD1A-EE23-43E3-CDAB-A5644B7182D6}"/>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ACF53C1D-B65E-A4AC-438F-EDD0EF641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CE650-C3AC-BFD6-4ED3-087383108B81}"/>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131674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0B5D-C0A1-597A-8E3B-90C6769E6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03399-F293-3174-6FED-1900F5015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008CB7-339F-D538-E9A6-89EDB440C471}"/>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3576EAD0-1A4B-37A5-EF0C-15FAC216B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8A830-CD24-6E61-996E-AB3F9F7F9670}"/>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329921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0230-9EA0-40C5-1BEE-49F4DDA4D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E434D-5BB3-CB85-0B40-4E0C9CDCA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CB05A-3503-8AE0-212D-FA32EBA72D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CCD5C-9F3D-D467-FC49-ED171FA55227}"/>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6" name="Footer Placeholder 5">
            <a:extLst>
              <a:ext uri="{FF2B5EF4-FFF2-40B4-BE49-F238E27FC236}">
                <a16:creationId xmlns:a16="http://schemas.microsoft.com/office/drawing/2014/main" id="{3DE8C5FC-58DE-CCDA-5D0D-BE802155F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BC6DAC-5028-2B72-6B31-9D421FAFDEED}"/>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277925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27F5-8216-FC93-A966-D0B18659E7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FEC48-57CD-8300-DFCB-9A85C7312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F675FF-41FE-331A-146D-1BDDF1CDE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E42060-A78F-4CF6-646D-5568DFF70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C8457-09F6-AF76-DE26-CFB767254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2DBED-F209-0D83-9B10-C62ADC9F88DB}"/>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8" name="Footer Placeholder 7">
            <a:extLst>
              <a:ext uri="{FF2B5EF4-FFF2-40B4-BE49-F238E27FC236}">
                <a16:creationId xmlns:a16="http://schemas.microsoft.com/office/drawing/2014/main" id="{7B9E4AC7-061A-FB86-EE6F-90EB1AB7A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C2F224-704E-B697-01FA-0EE166DCA9B4}"/>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321431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4EA1-FC73-C745-6BC2-026A53C58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A818DC-A27A-D46C-B045-BE54624C693A}"/>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4" name="Footer Placeholder 3">
            <a:extLst>
              <a:ext uri="{FF2B5EF4-FFF2-40B4-BE49-F238E27FC236}">
                <a16:creationId xmlns:a16="http://schemas.microsoft.com/office/drawing/2014/main" id="{1FF342EE-3E2B-9BB7-73F7-C5BE3487C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ED88B-B215-EEB2-D350-726C0527BF06}"/>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27691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FC723-4559-F882-86EC-D88B5277AAE3}"/>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3" name="Footer Placeholder 2">
            <a:extLst>
              <a:ext uri="{FF2B5EF4-FFF2-40B4-BE49-F238E27FC236}">
                <a16:creationId xmlns:a16="http://schemas.microsoft.com/office/drawing/2014/main" id="{1EE31954-C40C-B7E7-B3C6-446D0A8DD9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A27AF7-68BA-5A53-0C98-03B440818EDF}"/>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93584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1C7-118C-1CAA-B7B9-16A518429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3BB22A-4793-A0D9-D3E3-75973BC51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4DC36-A64C-9729-788C-25E09ACCE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630E3-8355-4D07-335D-8D05F4CBA10A}"/>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6" name="Footer Placeholder 5">
            <a:extLst>
              <a:ext uri="{FF2B5EF4-FFF2-40B4-BE49-F238E27FC236}">
                <a16:creationId xmlns:a16="http://schemas.microsoft.com/office/drawing/2014/main" id="{483FAAB7-1A03-1EAD-4054-F5FED7A55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A26D1-42A4-78F8-945F-C511416950C3}"/>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58976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A2F9-F25F-FBD5-3DEE-6F7CD2271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EDD2B-17C1-ABDE-A15A-7D6581E3B9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9C57FE-E5C1-6812-FF05-2093769E9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11BD5-E6CC-9F65-1B82-7B28E304FBBE}"/>
              </a:ext>
            </a:extLst>
          </p:cNvPr>
          <p:cNvSpPr>
            <a:spLocks noGrp="1"/>
          </p:cNvSpPr>
          <p:nvPr>
            <p:ph type="dt" sz="half" idx="10"/>
          </p:nvPr>
        </p:nvSpPr>
        <p:spPr/>
        <p:txBody>
          <a:bodyPr/>
          <a:lstStyle/>
          <a:p>
            <a:fld id="{FA795A6A-A5AC-4368-92C4-C9D084297D75}" type="datetimeFigureOut">
              <a:rPr lang="en-US" smtClean="0"/>
              <a:t>1/23/2024</a:t>
            </a:fld>
            <a:endParaRPr lang="en-US"/>
          </a:p>
        </p:txBody>
      </p:sp>
      <p:sp>
        <p:nvSpPr>
          <p:cNvPr id="6" name="Footer Placeholder 5">
            <a:extLst>
              <a:ext uri="{FF2B5EF4-FFF2-40B4-BE49-F238E27FC236}">
                <a16:creationId xmlns:a16="http://schemas.microsoft.com/office/drawing/2014/main" id="{51D0C951-0A36-7DB8-7015-E46D472D1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87116-DEC2-6AF0-4B63-5DF4BE8951EA}"/>
              </a:ext>
            </a:extLst>
          </p:cNvPr>
          <p:cNvSpPr>
            <a:spLocks noGrp="1"/>
          </p:cNvSpPr>
          <p:nvPr>
            <p:ph type="sldNum" sz="quarter" idx="12"/>
          </p:nvPr>
        </p:nvSpPr>
        <p:spPr/>
        <p:txBody>
          <a:bodyPr/>
          <a:lstStyle/>
          <a:p>
            <a:fld id="{CC6DF558-AB5D-4426-BDA1-24A5E7F74A6F}" type="slidenum">
              <a:rPr lang="en-US" smtClean="0"/>
              <a:t>‹#›</a:t>
            </a:fld>
            <a:endParaRPr lang="en-US"/>
          </a:p>
        </p:txBody>
      </p:sp>
    </p:spTree>
    <p:extLst>
      <p:ext uri="{BB962C8B-B14F-4D97-AF65-F5344CB8AC3E}">
        <p14:creationId xmlns:p14="http://schemas.microsoft.com/office/powerpoint/2010/main" val="17695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A2D73-8B41-1774-A8B0-1680767FD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E1CD27-A7B4-D5D4-5D9A-4C77127DB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60D6-12BB-4CFB-E399-633804020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95A6A-A5AC-4368-92C4-C9D084297D75}" type="datetimeFigureOut">
              <a:rPr lang="en-US" smtClean="0"/>
              <a:t>1/23/2024</a:t>
            </a:fld>
            <a:endParaRPr lang="en-US"/>
          </a:p>
        </p:txBody>
      </p:sp>
      <p:sp>
        <p:nvSpPr>
          <p:cNvPr id="5" name="Footer Placeholder 4">
            <a:extLst>
              <a:ext uri="{FF2B5EF4-FFF2-40B4-BE49-F238E27FC236}">
                <a16:creationId xmlns:a16="http://schemas.microsoft.com/office/drawing/2014/main" id="{8B7BACEC-432A-DFCA-0DD6-4C19FDE4F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6F2D7F-5D2A-8443-ECB8-7171C0B3D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DF558-AB5D-4426-BDA1-24A5E7F74A6F}" type="slidenum">
              <a:rPr lang="en-US" smtClean="0"/>
              <a:t>‹#›</a:t>
            </a:fld>
            <a:endParaRPr lang="en-US"/>
          </a:p>
        </p:txBody>
      </p:sp>
    </p:spTree>
    <p:extLst>
      <p:ext uri="{BB962C8B-B14F-4D97-AF65-F5344CB8AC3E}">
        <p14:creationId xmlns:p14="http://schemas.microsoft.com/office/powerpoint/2010/main" val="210502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eattle.gov/documents/Departments/Tech/DigitalEquity_PhaseII.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seattle.gov/tech/grant-opportunities/past-digital-equity-grant-awardees/2022-award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eattle.gov/tech/grant-opportunities/2023-digital-equity-grant-opportunities" TargetMode="External"/><Relationship Id="rId5" Type="http://schemas.openxmlformats.org/officeDocument/2006/relationships/hyperlink" Target="https://seattle.gov/tech/reports-and-data/technology-access-and-adoption-study" TargetMode="External"/><Relationship Id="rId4" Type="http://schemas.openxmlformats.org/officeDocument/2006/relationships/hyperlink" Target="https://www.seattle.gov/documents/Departments/Tech/DigitalEquity_PhaseII.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digitalequitykc.org/" TargetMode="External"/><Relationship Id="rId4" Type="http://schemas.openxmlformats.org/officeDocument/2006/relationships/hyperlink" Target="https://www.commerce.wa.gov/building-infrastructure/washington-statewide-broadband-act/internet-for-all-w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pu.atlassian.net/wiki/spaces/CIS/pages/36143930/Affordable+Laptop+Program+for+Stud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Seattle from the top of the Space Needle">
            <a:extLst>
              <a:ext uri="{FF2B5EF4-FFF2-40B4-BE49-F238E27FC236}">
                <a16:creationId xmlns:a16="http://schemas.microsoft.com/office/drawing/2014/main" id="{89C464C1-B82D-BD3B-29E4-2148F9C40106}"/>
              </a:ext>
            </a:extLst>
          </p:cNvPr>
          <p:cNvPicPr>
            <a:picLocks noChangeAspect="1"/>
          </p:cNvPicPr>
          <p:nvPr/>
        </p:nvPicPr>
        <p:blipFill rotWithShape="1">
          <a:blip r:embed="rId3">
            <a:alphaModFix amt="56000"/>
            <a:extLst>
              <a:ext uri="{28A0092B-C50C-407E-A947-70E740481C1C}">
                <a14:useLocalDpi xmlns:a14="http://schemas.microsoft.com/office/drawing/2010/main" val="0"/>
              </a:ext>
            </a:extLst>
          </a:blip>
          <a:srcRect t="41979" b="15833"/>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E85AD-8BC1-C3B0-FC7B-28812C95287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b="1"/>
              <a:t>Digital and Information Equity: Discerning the Issues &amp; Solutions in Seattle</a:t>
            </a:r>
            <a:endParaRPr lang="en-US" b="1">
              <a:ea typeface="Calibri Light"/>
              <a:cs typeface="Calibri Light"/>
            </a:endParaRPr>
          </a:p>
        </p:txBody>
      </p:sp>
      <p:sp>
        <p:nvSpPr>
          <p:cNvPr id="3" name="Subtitle 2">
            <a:extLst>
              <a:ext uri="{FF2B5EF4-FFF2-40B4-BE49-F238E27FC236}">
                <a16:creationId xmlns:a16="http://schemas.microsoft.com/office/drawing/2014/main" id="{7A47B1E9-D6B4-B372-BCD6-0494F50FE61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sz="2200"/>
              <a:t>Liz Gruchala-Gilbert, College of Arts and Sciences and School of Education Librarian; Associate Professor</a:t>
            </a:r>
          </a:p>
          <a:p>
            <a:r>
              <a:rPr lang="en-US" sz="2200"/>
              <a:t>Kristen Hoffman, Psychology and Scholarly Communications Librarian; Instructor</a:t>
            </a:r>
          </a:p>
        </p:txBody>
      </p:sp>
    </p:spTree>
    <p:extLst>
      <p:ext uri="{BB962C8B-B14F-4D97-AF65-F5344CB8AC3E}">
        <p14:creationId xmlns:p14="http://schemas.microsoft.com/office/powerpoint/2010/main" val="116590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73A1-83C2-93EA-ECAB-AF40FD3BC8C2}"/>
              </a:ext>
            </a:extLst>
          </p:cNvPr>
          <p:cNvSpPr>
            <a:spLocks noGrp="1"/>
          </p:cNvSpPr>
          <p:nvPr>
            <p:ph type="title"/>
          </p:nvPr>
        </p:nvSpPr>
        <p:spPr>
          <a:xfrm>
            <a:off x="838200" y="365125"/>
            <a:ext cx="10515600" cy="902230"/>
          </a:xfrm>
        </p:spPr>
        <p:txBody>
          <a:bodyPr/>
          <a:lstStyle/>
          <a:p>
            <a:r>
              <a:rPr lang="en-US" b="1"/>
              <a:t>Digital Equity</a:t>
            </a:r>
          </a:p>
        </p:txBody>
      </p:sp>
      <p:sp>
        <p:nvSpPr>
          <p:cNvPr id="3" name="Content Placeholder 2">
            <a:extLst>
              <a:ext uri="{FF2B5EF4-FFF2-40B4-BE49-F238E27FC236}">
                <a16:creationId xmlns:a16="http://schemas.microsoft.com/office/drawing/2014/main" id="{51DF5249-537E-4188-2B6D-3C0247BCE6E2}"/>
              </a:ext>
            </a:extLst>
          </p:cNvPr>
          <p:cNvSpPr>
            <a:spLocks noGrp="1"/>
          </p:cNvSpPr>
          <p:nvPr>
            <p:ph idx="1"/>
          </p:nvPr>
        </p:nvSpPr>
        <p:spPr>
          <a:xfrm>
            <a:off x="838200" y="1298811"/>
            <a:ext cx="10515600" cy="4878152"/>
          </a:xfrm>
        </p:spPr>
        <p:txBody>
          <a:bodyPr vert="horz" lIns="91440" tIns="45720" rIns="91440" bIns="45720" rtlCol="0" anchor="t">
            <a:normAutofit/>
          </a:bodyPr>
          <a:lstStyle/>
          <a:p>
            <a:r>
              <a:rPr lang="en-US" dirty="0">
                <a:cs typeface="Calibri"/>
              </a:rPr>
              <a:t>Definition from the City of Seattle:</a:t>
            </a:r>
            <a:endParaRPr lang="en-US" dirty="0"/>
          </a:p>
          <a:p>
            <a:pPr marL="457200" lvl="1" indent="0">
              <a:buNone/>
            </a:pPr>
            <a:r>
              <a:rPr lang="en-US" dirty="0">
                <a:ea typeface="+mn-lt"/>
                <a:cs typeface="+mn-lt"/>
              </a:rPr>
              <a:t>We envision Seattle as a city where technology's opportunities equitably empower all residents and communities - especially those who are historically underserved or underrepresented. </a:t>
            </a:r>
            <a:r>
              <a:rPr lang="en-US" i="1" dirty="0">
                <a:ea typeface="+mn-lt"/>
                <a:cs typeface="+mn-lt"/>
              </a:rPr>
              <a:t>— </a:t>
            </a:r>
            <a:r>
              <a:rPr lang="en-US" i="1" dirty="0">
                <a:ea typeface="+mn-lt"/>
                <a:cs typeface="+mn-lt"/>
                <a:hlinkClick r:id="rId3"/>
              </a:rPr>
              <a:t>Seattle Digital Equity Plan</a:t>
            </a:r>
            <a:r>
              <a:rPr lang="en-US" i="1" dirty="0">
                <a:ea typeface="+mn-lt"/>
                <a:cs typeface="+mn-lt"/>
              </a:rPr>
              <a:t> </a:t>
            </a:r>
            <a:endParaRPr lang="en-US" dirty="0">
              <a:cs typeface="Calibri"/>
            </a:endParaRPr>
          </a:p>
          <a:p>
            <a:pPr marL="457200" lvl="1" indent="0">
              <a:buNone/>
            </a:pPr>
            <a:endParaRPr lang="en-US" i="1" dirty="0"/>
          </a:p>
          <a:p>
            <a:r>
              <a:rPr lang="en-US" sz="2400" dirty="0">
                <a:ea typeface="+mn-lt"/>
                <a:cs typeface="+mn-lt"/>
              </a:rPr>
              <a:t>Four Digital Equity Elements </a:t>
            </a:r>
          </a:p>
          <a:p>
            <a:pPr marL="0" indent="0">
              <a:buNone/>
            </a:pPr>
            <a:r>
              <a:rPr lang="en-US" sz="2400" dirty="0">
                <a:ea typeface="+mn-lt"/>
                <a:cs typeface="+mn-lt"/>
              </a:rPr>
              <a:t>guide the work: </a:t>
            </a:r>
            <a:endParaRPr lang="en-US" sz="2400" dirty="0">
              <a:cs typeface="Calibri"/>
            </a:endParaRPr>
          </a:p>
          <a:p>
            <a:pPr marL="0" indent="0">
              <a:buNone/>
            </a:pPr>
            <a:r>
              <a:rPr lang="en-US" sz="2400" dirty="0">
                <a:ea typeface="+mn-lt"/>
                <a:cs typeface="+mn-lt"/>
              </a:rPr>
              <a:t>Internet, Skills &amp; Tech Support, </a:t>
            </a:r>
          </a:p>
          <a:p>
            <a:pPr marL="0" indent="0">
              <a:buNone/>
            </a:pPr>
            <a:r>
              <a:rPr lang="en-US" sz="2400" dirty="0">
                <a:ea typeface="+mn-lt"/>
                <a:cs typeface="+mn-lt"/>
              </a:rPr>
              <a:t>Devices and Applications, &amp; </a:t>
            </a:r>
          </a:p>
          <a:p>
            <a:pPr marL="0" indent="0">
              <a:buNone/>
            </a:pPr>
            <a:r>
              <a:rPr lang="en-US" sz="2400" dirty="0">
                <a:ea typeface="+mn-lt"/>
                <a:cs typeface="+mn-lt"/>
              </a:rPr>
              <a:t>Services</a:t>
            </a:r>
            <a:endParaRPr lang="en-US" sz="2400" dirty="0">
              <a:cs typeface="Calibri"/>
            </a:endParaRPr>
          </a:p>
          <a:p>
            <a:pPr marL="0" indent="0">
              <a:buNone/>
            </a:pPr>
            <a:endParaRPr lang="en-US" dirty="0">
              <a:cs typeface="Calibri" panose="020F0502020204030204"/>
            </a:endParaRPr>
          </a:p>
        </p:txBody>
      </p:sp>
      <p:pic>
        <p:nvPicPr>
          <p:cNvPr id="4" name="Picture 3" descr="A close-up of a sign&#10;&#10;Description automatically generated">
            <a:extLst>
              <a:ext uri="{FF2B5EF4-FFF2-40B4-BE49-F238E27FC236}">
                <a16:creationId xmlns:a16="http://schemas.microsoft.com/office/drawing/2014/main" id="{61192F95-0A5E-AA03-247D-F198732A27B6}"/>
              </a:ext>
            </a:extLst>
          </p:cNvPr>
          <p:cNvPicPr>
            <a:picLocks noChangeAspect="1"/>
          </p:cNvPicPr>
          <p:nvPr/>
        </p:nvPicPr>
        <p:blipFill>
          <a:blip r:embed="rId4"/>
          <a:stretch>
            <a:fillRect/>
          </a:stretch>
        </p:blipFill>
        <p:spPr>
          <a:xfrm>
            <a:off x="4742038" y="2770836"/>
            <a:ext cx="6611996" cy="3301294"/>
          </a:xfrm>
          <a:prstGeom prst="rect">
            <a:avLst/>
          </a:prstGeom>
        </p:spPr>
      </p:pic>
    </p:spTree>
    <p:extLst>
      <p:ext uri="{BB962C8B-B14F-4D97-AF65-F5344CB8AC3E}">
        <p14:creationId xmlns:p14="http://schemas.microsoft.com/office/powerpoint/2010/main" val="177746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city and the ocean&#10;&#10;Description automatically generated">
            <a:extLst>
              <a:ext uri="{FF2B5EF4-FFF2-40B4-BE49-F238E27FC236}">
                <a16:creationId xmlns:a16="http://schemas.microsoft.com/office/drawing/2014/main" id="{E96A4062-0565-EECB-066F-50D772E28D21}"/>
              </a:ext>
            </a:extLst>
          </p:cNvPr>
          <p:cNvPicPr>
            <a:picLocks noChangeAspect="1"/>
          </p:cNvPicPr>
          <p:nvPr/>
        </p:nvPicPr>
        <p:blipFill rotWithShape="1">
          <a:blip r:embed="rId3">
            <a:extLst>
              <a:ext uri="{28A0092B-C50C-407E-A947-70E740481C1C}">
                <a14:useLocalDpi xmlns:a14="http://schemas.microsoft.com/office/drawing/2010/main" val="0"/>
              </a:ext>
            </a:extLst>
          </a:blip>
          <a:srcRect t="36477" b="1033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15730-6C13-BB08-5A2F-6458E1BD6FD5}"/>
              </a:ext>
            </a:extLst>
          </p:cNvPr>
          <p:cNvSpPr>
            <a:spLocks noGrp="1"/>
          </p:cNvSpPr>
          <p:nvPr>
            <p:ph type="title"/>
          </p:nvPr>
        </p:nvSpPr>
        <p:spPr>
          <a:xfrm>
            <a:off x="7531610" y="365125"/>
            <a:ext cx="4001260" cy="1899912"/>
          </a:xfrm>
        </p:spPr>
        <p:txBody>
          <a:bodyPr>
            <a:normAutofit/>
          </a:bodyPr>
          <a:lstStyle/>
          <a:p>
            <a:r>
              <a:rPr lang="en-US" sz="4000" b="1" dirty="0"/>
              <a:t>Digital Equity in Seattle</a:t>
            </a:r>
          </a:p>
        </p:txBody>
      </p:sp>
      <p:sp>
        <p:nvSpPr>
          <p:cNvPr id="3" name="Content Placeholder 2">
            <a:extLst>
              <a:ext uri="{FF2B5EF4-FFF2-40B4-BE49-F238E27FC236}">
                <a16:creationId xmlns:a16="http://schemas.microsoft.com/office/drawing/2014/main" id="{5499491D-A3F0-D81C-19BD-F0B2EEC8D058}"/>
              </a:ext>
            </a:extLst>
          </p:cNvPr>
          <p:cNvSpPr>
            <a:spLocks noGrp="1"/>
          </p:cNvSpPr>
          <p:nvPr>
            <p:ph idx="1"/>
          </p:nvPr>
        </p:nvSpPr>
        <p:spPr>
          <a:xfrm>
            <a:off x="6675120" y="1885950"/>
            <a:ext cx="5257800" cy="4291013"/>
          </a:xfrm>
        </p:spPr>
        <p:txBody>
          <a:bodyPr vert="horz" lIns="91440" tIns="45720" rIns="91440" bIns="45720" rtlCol="0">
            <a:normAutofit lnSpcReduction="10000"/>
          </a:bodyPr>
          <a:lstStyle/>
          <a:p>
            <a:pPr marL="457200" indent="-457200"/>
            <a:r>
              <a:rPr lang="en-US" sz="2000" b="1" dirty="0">
                <a:cs typeface="Calibri"/>
              </a:rPr>
              <a:t>Digital Equity Plan from 2016</a:t>
            </a:r>
            <a:r>
              <a:rPr lang="en-US" sz="2000" dirty="0">
                <a:cs typeface="Calibri"/>
              </a:rPr>
              <a:t> : set out the vision, goals, and steps</a:t>
            </a:r>
          </a:p>
          <a:p>
            <a:pPr marL="0" indent="0">
              <a:buNone/>
            </a:pPr>
            <a:r>
              <a:rPr lang="en-US" sz="1100" dirty="0">
                <a:ea typeface="+mn-lt"/>
                <a:cs typeface="+mn-lt"/>
                <a:hlinkClick r:id="rId4"/>
              </a:rPr>
              <a:t>https://www.seattle.gov/documents/Departments/Tech/DigitalEquity_PhaseII.pdf</a:t>
            </a:r>
            <a:r>
              <a:rPr lang="en-US" sz="1100" dirty="0">
                <a:ea typeface="+mn-lt"/>
                <a:cs typeface="+mn-lt"/>
              </a:rPr>
              <a:t> </a:t>
            </a:r>
            <a:endParaRPr lang="en-US" sz="1100" b="1" dirty="0"/>
          </a:p>
          <a:p>
            <a:pPr marL="0" indent="0">
              <a:buNone/>
            </a:pPr>
            <a:endParaRPr lang="en-US" sz="1100" dirty="0"/>
          </a:p>
          <a:p>
            <a:pPr marL="457200" indent="-457200"/>
            <a:r>
              <a:rPr lang="en-US" sz="2000" b="1" dirty="0"/>
              <a:t>Technology Access and Adoption Research : </a:t>
            </a:r>
            <a:r>
              <a:rPr lang="en-US" sz="2000" dirty="0"/>
              <a:t>multiple surveys, resulting in robust open access data</a:t>
            </a:r>
          </a:p>
          <a:p>
            <a:pPr marL="0" indent="0">
              <a:buNone/>
            </a:pPr>
            <a:r>
              <a:rPr lang="en-US" sz="1100" dirty="0">
                <a:hlinkClick r:id="rId5"/>
              </a:rPr>
              <a:t>https://seattle.gov/tech/reports-and-data/technology-access-and-adoption-study</a:t>
            </a:r>
            <a:endParaRPr lang="en-US" sz="1100" dirty="0">
              <a:cs typeface="Calibri" panose="020F0502020204030204"/>
            </a:endParaRPr>
          </a:p>
          <a:p>
            <a:pPr marL="0" indent="0">
              <a:buNone/>
            </a:pPr>
            <a:endParaRPr lang="en-US" sz="1100" dirty="0">
              <a:ea typeface="Calibri"/>
              <a:cs typeface="Calibri" panose="020F0502020204030204"/>
            </a:endParaRPr>
          </a:p>
          <a:p>
            <a:pPr indent="-457200"/>
            <a:r>
              <a:rPr lang="en-US" sz="2000" b="1" dirty="0">
                <a:ea typeface="+mn-lt"/>
                <a:cs typeface="+mn-lt"/>
              </a:rPr>
              <a:t>Technology Matching Fund</a:t>
            </a:r>
            <a:r>
              <a:rPr lang="en-US" sz="2000" dirty="0">
                <a:ea typeface="Calibri"/>
                <a:cs typeface="Calibri" panose="020F0502020204030204"/>
              </a:rPr>
              <a:t> : Digital Equity Grants </a:t>
            </a:r>
          </a:p>
          <a:p>
            <a:pPr marL="0" indent="0">
              <a:buNone/>
            </a:pPr>
            <a:r>
              <a:rPr lang="en-US" sz="1100" dirty="0">
                <a:ea typeface="+mn-lt"/>
                <a:cs typeface="+mn-lt"/>
                <a:hlinkClick r:id="rId6"/>
              </a:rPr>
              <a:t>https://www.seattle.gov/tech/grant-opportunities/2023-digital-equity-grant-opportunities</a:t>
            </a:r>
          </a:p>
          <a:p>
            <a:pPr marL="0" indent="0">
              <a:buNone/>
            </a:pPr>
            <a:r>
              <a:rPr lang="en-US" sz="1100" dirty="0">
                <a:ea typeface="Calibri" panose="020F0502020204030204"/>
                <a:cs typeface="Calibri" panose="020F0502020204030204"/>
              </a:rPr>
              <a:t> </a:t>
            </a:r>
            <a:r>
              <a:rPr lang="en-US" sz="2000" dirty="0">
                <a:ea typeface="Calibri" panose="020F0502020204030204"/>
                <a:cs typeface="Calibri" panose="020F0502020204030204"/>
              </a:rPr>
              <a:t>Awardees: </a:t>
            </a:r>
            <a:r>
              <a:rPr lang="en-US" sz="1100" dirty="0">
                <a:ea typeface="+mn-lt"/>
                <a:cs typeface="+mn-lt"/>
                <a:hlinkClick r:id="rId7"/>
              </a:rPr>
              <a:t>https://www.seattle.gov/tech/grant-opportunities/past-digital-equity-grant-awardees/2022-awardees</a:t>
            </a:r>
            <a:endParaRPr lang="en-US" sz="1100" dirty="0">
              <a:ea typeface="Calibri" panose="020F0502020204030204"/>
              <a:cs typeface="Calibri" panose="020F0502020204030204"/>
            </a:endParaRPr>
          </a:p>
          <a:p>
            <a:pPr marL="0" indent="0">
              <a:buNone/>
            </a:pPr>
            <a:endParaRPr lang="en-US" sz="1100" dirty="0">
              <a:ea typeface="Calibri" panose="020F0502020204030204"/>
              <a:cs typeface="Calibri" panose="020F0502020204030204"/>
            </a:endParaRPr>
          </a:p>
        </p:txBody>
      </p:sp>
    </p:spTree>
    <p:extLst>
      <p:ext uri="{BB962C8B-B14F-4D97-AF65-F5344CB8AC3E}">
        <p14:creationId xmlns:p14="http://schemas.microsoft.com/office/powerpoint/2010/main" val="215196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mputer on a student's desk">
            <a:extLst>
              <a:ext uri="{FF2B5EF4-FFF2-40B4-BE49-F238E27FC236}">
                <a16:creationId xmlns:a16="http://schemas.microsoft.com/office/drawing/2014/main" id="{63BB66C1-1A0A-8536-5E98-98E4774D3218}"/>
              </a:ext>
            </a:extLst>
          </p:cNvPr>
          <p:cNvPicPr>
            <a:picLocks noChangeAspect="1"/>
          </p:cNvPicPr>
          <p:nvPr/>
        </p:nvPicPr>
        <p:blipFill rotWithShape="1">
          <a:blip r:embed="rId3">
            <a:extLst>
              <a:ext uri="{28A0092B-C50C-407E-A947-70E740481C1C}">
                <a14:useLocalDpi xmlns:a14="http://schemas.microsoft.com/office/drawing/2010/main" val="0"/>
              </a:ext>
            </a:extLst>
          </a:blip>
          <a:srcRect b="5436"/>
          <a:stretch/>
        </p:blipFill>
        <p:spPr>
          <a:xfrm>
            <a:off x="2522356"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5FD62-C30A-0A3F-2E4F-08189E459267}"/>
              </a:ext>
            </a:extLst>
          </p:cNvPr>
          <p:cNvSpPr>
            <a:spLocks noGrp="1"/>
          </p:cNvSpPr>
          <p:nvPr>
            <p:ph type="title"/>
          </p:nvPr>
        </p:nvSpPr>
        <p:spPr>
          <a:xfrm>
            <a:off x="838200" y="365125"/>
            <a:ext cx="3822189" cy="1899912"/>
          </a:xfrm>
        </p:spPr>
        <p:txBody>
          <a:bodyPr>
            <a:normAutofit/>
          </a:bodyPr>
          <a:lstStyle/>
          <a:p>
            <a:r>
              <a:rPr lang="en-US" sz="4000" b="1"/>
              <a:t>Digital Equity</a:t>
            </a:r>
          </a:p>
        </p:txBody>
      </p:sp>
      <p:sp>
        <p:nvSpPr>
          <p:cNvPr id="3" name="Content Placeholder 2">
            <a:extLst>
              <a:ext uri="{FF2B5EF4-FFF2-40B4-BE49-F238E27FC236}">
                <a16:creationId xmlns:a16="http://schemas.microsoft.com/office/drawing/2014/main" id="{60130CBC-E86E-DD32-93C8-2C99747554BF}"/>
              </a:ext>
            </a:extLst>
          </p:cNvPr>
          <p:cNvSpPr>
            <a:spLocks noGrp="1"/>
          </p:cNvSpPr>
          <p:nvPr>
            <p:ph idx="1"/>
          </p:nvPr>
        </p:nvSpPr>
        <p:spPr>
          <a:xfrm>
            <a:off x="838200" y="2434201"/>
            <a:ext cx="4762500" cy="3742762"/>
          </a:xfrm>
        </p:spPr>
        <p:txBody>
          <a:bodyPr vert="horz" lIns="91440" tIns="45720" rIns="91440" bIns="45720" rtlCol="0">
            <a:normAutofit/>
          </a:bodyPr>
          <a:lstStyle/>
          <a:p>
            <a:r>
              <a:rPr lang="en-US" sz="2000" b="1" dirty="0"/>
              <a:t>Federal/State Initiatives</a:t>
            </a:r>
          </a:p>
          <a:p>
            <a:pPr lvl="1"/>
            <a:r>
              <a:rPr lang="en-US" sz="2000" dirty="0"/>
              <a:t>Digital Equity Act passed 2021</a:t>
            </a:r>
          </a:p>
          <a:p>
            <a:pPr lvl="1"/>
            <a:r>
              <a:rPr lang="en-US" sz="2000" dirty="0"/>
              <a:t>Internet for All in Washington: </a:t>
            </a:r>
            <a:r>
              <a:rPr lang="en-US" sz="1600" dirty="0">
                <a:hlinkClick r:id="rId4"/>
              </a:rPr>
              <a:t>https://www.commerce.wa.gov/building-infrastructure/washington-statewide-broadband-act/internet-for-all-wa/</a:t>
            </a:r>
            <a:r>
              <a:rPr lang="en-US" sz="1600" dirty="0"/>
              <a:t> </a:t>
            </a:r>
            <a:endParaRPr lang="en-US" sz="1600" dirty="0">
              <a:ea typeface="Calibri"/>
              <a:cs typeface="Calibri"/>
            </a:endParaRPr>
          </a:p>
          <a:p>
            <a:pPr lvl="1"/>
            <a:r>
              <a:rPr lang="en-US" sz="2000" dirty="0"/>
              <a:t>State Legislature</a:t>
            </a:r>
            <a:endParaRPr lang="en-US" sz="2000" dirty="0">
              <a:ea typeface="Calibri"/>
              <a:cs typeface="Calibri"/>
            </a:endParaRPr>
          </a:p>
          <a:p>
            <a:pPr lvl="1"/>
            <a:r>
              <a:rPr lang="en-US" sz="2000" dirty="0"/>
              <a:t>Digital Equity Learning Network of Seattle &amp; King County: </a:t>
            </a:r>
            <a:r>
              <a:rPr lang="en-US" sz="2000" dirty="0">
                <a:hlinkClick r:id="rId5"/>
              </a:rPr>
              <a:t>https://www.digitalequitykc.org/</a:t>
            </a:r>
            <a:r>
              <a:rPr lang="en-US" sz="2000" dirty="0"/>
              <a:t> </a:t>
            </a:r>
            <a:endParaRPr lang="en-US" sz="2000" dirty="0">
              <a:ea typeface="Calibri"/>
              <a:cs typeface="Calibri"/>
            </a:endParaRPr>
          </a:p>
        </p:txBody>
      </p:sp>
    </p:spTree>
    <p:extLst>
      <p:ext uri="{BB962C8B-B14F-4D97-AF65-F5344CB8AC3E}">
        <p14:creationId xmlns:p14="http://schemas.microsoft.com/office/powerpoint/2010/main" val="390530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university entrance with a tree in the background">
            <a:extLst>
              <a:ext uri="{FF2B5EF4-FFF2-40B4-BE49-F238E27FC236}">
                <a16:creationId xmlns:a16="http://schemas.microsoft.com/office/drawing/2014/main" id="{1E400F4D-3FEE-F926-7AC6-00190E36CCAA}"/>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39875-850E-0886-D26B-359C22DD8798}"/>
              </a:ext>
            </a:extLst>
          </p:cNvPr>
          <p:cNvSpPr>
            <a:spLocks noGrp="1"/>
          </p:cNvSpPr>
          <p:nvPr>
            <p:ph type="title"/>
          </p:nvPr>
        </p:nvSpPr>
        <p:spPr>
          <a:xfrm>
            <a:off x="7531610" y="365125"/>
            <a:ext cx="3822189" cy="1899912"/>
          </a:xfrm>
        </p:spPr>
        <p:txBody>
          <a:bodyPr>
            <a:normAutofit/>
          </a:bodyPr>
          <a:lstStyle/>
          <a:p>
            <a:r>
              <a:rPr lang="en-US" sz="4000" b="1"/>
              <a:t>Digital Equity</a:t>
            </a:r>
            <a:endParaRPr lang="en-US" sz="4000"/>
          </a:p>
        </p:txBody>
      </p:sp>
      <p:sp>
        <p:nvSpPr>
          <p:cNvPr id="3" name="Content Placeholder 2">
            <a:extLst>
              <a:ext uri="{FF2B5EF4-FFF2-40B4-BE49-F238E27FC236}">
                <a16:creationId xmlns:a16="http://schemas.microsoft.com/office/drawing/2014/main" id="{F6DEAFD9-D73E-7502-A46B-2275F9B7A07D}"/>
              </a:ext>
            </a:extLst>
          </p:cNvPr>
          <p:cNvSpPr>
            <a:spLocks noGrp="1"/>
          </p:cNvSpPr>
          <p:nvPr>
            <p:ph idx="1"/>
          </p:nvPr>
        </p:nvSpPr>
        <p:spPr>
          <a:xfrm>
            <a:off x="7531610" y="2434201"/>
            <a:ext cx="3822189" cy="3742762"/>
          </a:xfrm>
        </p:spPr>
        <p:txBody>
          <a:bodyPr>
            <a:normAutofit/>
          </a:bodyPr>
          <a:lstStyle/>
          <a:p>
            <a:r>
              <a:rPr lang="en-US" sz="2400" b="1" dirty="0"/>
              <a:t>Local Initiatives</a:t>
            </a:r>
            <a:endParaRPr lang="en-US" sz="2400" b="1" dirty="0">
              <a:ea typeface="Calibri"/>
              <a:cs typeface="Calibri"/>
            </a:endParaRPr>
          </a:p>
          <a:p>
            <a:pPr lvl="1"/>
            <a:r>
              <a:rPr lang="en-US" dirty="0"/>
              <a:t>CIS – Affordable Laptops: </a:t>
            </a:r>
            <a:r>
              <a:rPr lang="en-US" sz="1600" dirty="0">
                <a:hlinkClick r:id="rId4"/>
              </a:rPr>
              <a:t>https://spu.atlassian.net/wiki/spaces/CIS/pages/36143930/Affordable+Laptop+Program+for+Students</a:t>
            </a:r>
            <a:r>
              <a:rPr lang="en-US" sz="1600" dirty="0"/>
              <a:t> </a:t>
            </a:r>
            <a:endParaRPr lang="en-US" sz="1600" dirty="0">
              <a:ea typeface="Calibri"/>
              <a:cs typeface="Calibri"/>
            </a:endParaRPr>
          </a:p>
          <a:p>
            <a:pPr lvl="1"/>
            <a:r>
              <a:rPr lang="en-US" dirty="0"/>
              <a:t>Library – Laptop checkouts and computer lab</a:t>
            </a:r>
            <a:endParaRPr lang="en-US" dirty="0">
              <a:ea typeface="Calibri"/>
              <a:cs typeface="Calibri"/>
            </a:endParaRPr>
          </a:p>
          <a:p>
            <a:endParaRPr lang="en-US" sz="2000" dirty="0"/>
          </a:p>
        </p:txBody>
      </p:sp>
    </p:spTree>
    <p:extLst>
      <p:ext uri="{BB962C8B-B14F-4D97-AF65-F5344CB8AC3E}">
        <p14:creationId xmlns:p14="http://schemas.microsoft.com/office/powerpoint/2010/main" val="89482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0BCB5-A87B-ACCF-A7B2-4E80C338B3E6}"/>
              </a:ext>
            </a:extLst>
          </p:cNvPr>
          <p:cNvSpPr>
            <a:spLocks noGrp="1"/>
          </p:cNvSpPr>
          <p:nvPr>
            <p:ph type="title"/>
          </p:nvPr>
        </p:nvSpPr>
        <p:spPr>
          <a:xfrm>
            <a:off x="648929" y="557190"/>
            <a:ext cx="5181510" cy="1671569"/>
          </a:xfrm>
        </p:spPr>
        <p:txBody>
          <a:bodyPr>
            <a:normAutofit/>
          </a:bodyPr>
          <a:lstStyle/>
          <a:p>
            <a:r>
              <a:rPr lang="en-US" sz="4000" b="1" dirty="0"/>
              <a:t>Information Equity</a:t>
            </a:r>
            <a:r>
              <a:rPr lang="en-US" sz="4000" dirty="0"/>
              <a:t>	</a:t>
            </a:r>
          </a:p>
        </p:txBody>
      </p:sp>
      <p:sp>
        <p:nvSpPr>
          <p:cNvPr id="3" name="Content Placeholder 2">
            <a:extLst>
              <a:ext uri="{FF2B5EF4-FFF2-40B4-BE49-F238E27FC236}">
                <a16:creationId xmlns:a16="http://schemas.microsoft.com/office/drawing/2014/main" id="{C51290FD-5EF0-F586-264A-3C27906B6729}"/>
              </a:ext>
            </a:extLst>
          </p:cNvPr>
          <p:cNvSpPr>
            <a:spLocks noGrp="1"/>
          </p:cNvSpPr>
          <p:nvPr>
            <p:ph idx="1"/>
          </p:nvPr>
        </p:nvSpPr>
        <p:spPr>
          <a:xfrm>
            <a:off x="648930" y="2406650"/>
            <a:ext cx="5181508" cy="3722438"/>
          </a:xfrm>
        </p:spPr>
        <p:txBody>
          <a:bodyPr>
            <a:normAutofit/>
          </a:bodyPr>
          <a:lstStyle/>
          <a:p>
            <a:r>
              <a:rPr lang="en-US" sz="2400" dirty="0"/>
              <a:t>High cost of journal/database subscriptions</a:t>
            </a:r>
          </a:p>
          <a:p>
            <a:r>
              <a:rPr lang="en-US" sz="2400" dirty="0"/>
              <a:t>Open Access </a:t>
            </a:r>
          </a:p>
          <a:p>
            <a:pPr lvl="1"/>
            <a:r>
              <a:rPr lang="en-US" dirty="0"/>
              <a:t>Why – both using and contributing</a:t>
            </a:r>
          </a:p>
          <a:p>
            <a:pPr lvl="1"/>
            <a:r>
              <a:rPr lang="en-US" dirty="0"/>
              <a:t>How – how to find and contribute, evaluate, cite</a:t>
            </a:r>
          </a:p>
          <a:p>
            <a:pPr lvl="1"/>
            <a:r>
              <a:rPr lang="en-US" dirty="0"/>
              <a:t>Textbooks</a:t>
            </a:r>
          </a:p>
          <a:p>
            <a:endParaRPr lang="en-US" sz="2000" dirty="0"/>
          </a:p>
        </p:txBody>
      </p:sp>
      <p:pic>
        <p:nvPicPr>
          <p:cNvPr id="6" name="Picture 5" descr="A tray of cupcakes with white frosting and orange logo&#10;&#10;Description automatically generated">
            <a:extLst>
              <a:ext uri="{FF2B5EF4-FFF2-40B4-BE49-F238E27FC236}">
                <a16:creationId xmlns:a16="http://schemas.microsoft.com/office/drawing/2014/main" id="{A5412D23-A8E9-EEDD-94F0-9EC794853BE4}"/>
              </a:ext>
            </a:extLst>
          </p:cNvPr>
          <p:cNvPicPr>
            <a:picLocks noChangeAspect="1"/>
          </p:cNvPicPr>
          <p:nvPr/>
        </p:nvPicPr>
        <p:blipFill rotWithShape="1">
          <a:blip r:embed="rId3">
            <a:extLst>
              <a:ext uri="{28A0092B-C50C-407E-A947-70E740481C1C}">
                <a14:useLocalDpi xmlns:a14="http://schemas.microsoft.com/office/drawing/2010/main" val="0"/>
              </a:ext>
            </a:extLst>
          </a:blip>
          <a:srcRect r="14316" b="1"/>
          <a:stretch/>
        </p:blipFill>
        <p:spPr>
          <a:xfrm rot="5400000">
            <a:off x="5761577" y="427578"/>
            <a:ext cx="6858000" cy="6002844"/>
          </a:xfrm>
          <a:prstGeom prst="rect">
            <a:avLst/>
          </a:prstGeom>
          <a:effectLst/>
        </p:spPr>
      </p:pic>
    </p:spTree>
    <p:extLst>
      <p:ext uri="{BB962C8B-B14F-4D97-AF65-F5344CB8AC3E}">
        <p14:creationId xmlns:p14="http://schemas.microsoft.com/office/powerpoint/2010/main" val="247366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E736EDF3-FA00-E549-C8F3-2AC8D343936F}"/>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4E635-C556-0015-9E8C-262EDB0E5A5E}"/>
              </a:ext>
            </a:extLst>
          </p:cNvPr>
          <p:cNvSpPr>
            <a:spLocks noGrp="1"/>
          </p:cNvSpPr>
          <p:nvPr>
            <p:ph type="title"/>
          </p:nvPr>
        </p:nvSpPr>
        <p:spPr>
          <a:xfrm>
            <a:off x="6789420" y="365125"/>
            <a:ext cx="4564379" cy="1899912"/>
          </a:xfrm>
        </p:spPr>
        <p:txBody>
          <a:bodyPr>
            <a:normAutofit/>
          </a:bodyPr>
          <a:lstStyle/>
          <a:p>
            <a:r>
              <a:rPr lang="en-US" sz="4000" dirty="0"/>
              <a:t>Ways to Get Involved</a:t>
            </a:r>
          </a:p>
        </p:txBody>
      </p:sp>
      <p:sp>
        <p:nvSpPr>
          <p:cNvPr id="3" name="Content Placeholder 2">
            <a:extLst>
              <a:ext uri="{FF2B5EF4-FFF2-40B4-BE49-F238E27FC236}">
                <a16:creationId xmlns:a16="http://schemas.microsoft.com/office/drawing/2014/main" id="{3D91315C-220F-0446-3B9A-DAD75115DB4C}"/>
              </a:ext>
            </a:extLst>
          </p:cNvPr>
          <p:cNvSpPr>
            <a:spLocks noGrp="1"/>
          </p:cNvSpPr>
          <p:nvPr>
            <p:ph idx="1"/>
          </p:nvPr>
        </p:nvSpPr>
        <p:spPr>
          <a:xfrm>
            <a:off x="4869180" y="2434201"/>
            <a:ext cx="6484619" cy="3742762"/>
          </a:xfrm>
        </p:spPr>
        <p:txBody>
          <a:bodyPr>
            <a:normAutofit lnSpcReduction="10000"/>
          </a:bodyPr>
          <a:lstStyle/>
          <a:p>
            <a:pPr lvl="1"/>
            <a:r>
              <a:rPr lang="en-US" dirty="0"/>
              <a:t>attend Community Technology Advisory Board meetings (City of Seattle)</a:t>
            </a:r>
          </a:p>
          <a:p>
            <a:pPr lvl="1"/>
            <a:r>
              <a:rPr lang="en-US" dirty="0"/>
              <a:t>volunteer with orgs in digital equity (TMF grantees?)</a:t>
            </a:r>
          </a:p>
          <a:p>
            <a:pPr lvl="1"/>
            <a:r>
              <a:rPr lang="en-US" dirty="0"/>
              <a:t>educate yourself </a:t>
            </a:r>
          </a:p>
          <a:p>
            <a:pPr lvl="1"/>
            <a:r>
              <a:rPr lang="en-US" dirty="0"/>
              <a:t>get involved with DELN</a:t>
            </a:r>
          </a:p>
          <a:p>
            <a:pPr lvl="1"/>
            <a:r>
              <a:rPr lang="en-US" dirty="0"/>
              <a:t>look into OA textbooks</a:t>
            </a:r>
          </a:p>
          <a:p>
            <a:pPr lvl="1"/>
            <a:r>
              <a:rPr lang="en-US" dirty="0"/>
              <a:t>contribute to OA (scholarship)</a:t>
            </a:r>
          </a:p>
          <a:p>
            <a:pPr lvl="1"/>
            <a:r>
              <a:rPr lang="en-US" dirty="0"/>
              <a:t>reach out to representatives about bills/priorities for digital equity</a:t>
            </a:r>
          </a:p>
          <a:p>
            <a:endParaRPr lang="en-US" sz="2000" dirty="0"/>
          </a:p>
        </p:txBody>
      </p:sp>
    </p:spTree>
    <p:extLst>
      <p:ext uri="{BB962C8B-B14F-4D97-AF65-F5344CB8AC3E}">
        <p14:creationId xmlns:p14="http://schemas.microsoft.com/office/powerpoint/2010/main" val="1271003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Widescreen</PresentationFormat>
  <Paragraphs>95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Inter</vt:lpstr>
      <vt:lpstr>Open Sans</vt:lpstr>
      <vt:lpstr>Office Theme</vt:lpstr>
      <vt:lpstr>Digital and Information Equity: Discerning the Issues &amp; Solutions in Seattle</vt:lpstr>
      <vt:lpstr>Digital Equity</vt:lpstr>
      <vt:lpstr>Digital Equity in Seattle</vt:lpstr>
      <vt:lpstr>Digital Equity</vt:lpstr>
      <vt:lpstr>Digital Equity</vt:lpstr>
      <vt:lpstr>Information Equity </vt:lpstr>
      <vt:lpstr>Ways to 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Hoffman, Kristen</dc:creator>
  <cp:lastModifiedBy>Hoffman, Kristen</cp:lastModifiedBy>
  <cp:revision>1</cp:revision>
  <dcterms:created xsi:type="dcterms:W3CDTF">2024-01-08T18:10:22Z</dcterms:created>
  <dcterms:modified xsi:type="dcterms:W3CDTF">2024-01-25T20:23:48Z</dcterms:modified>
</cp:coreProperties>
</file>