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58" r:id="rId6"/>
    <p:sldId id="261" r:id="rId7"/>
    <p:sldId id="264" r:id="rId8"/>
    <p:sldId id="263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28"/>
  </p:normalViewPr>
  <p:slideViewPr>
    <p:cSldViewPr snapToGrid="0">
      <p:cViewPr varScale="1">
        <p:scale>
          <a:sx n="90" d="100"/>
          <a:sy n="90" d="100"/>
        </p:scale>
        <p:origin x="232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6499D-6923-768A-5A89-AF6E55BD7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2E473D-858F-6B09-32C9-A5F81B96AC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587DD-66FD-8EC7-34DF-040388B3D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1FF478-2AEA-053E-7CC8-3243FE18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8097E0-D115-91A2-1FEC-1011C976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8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DEA91-8E32-FE5F-D705-226660A2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B01437-B4E6-6B4D-411C-B1257CEDB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EE009-C48B-9D01-93F0-1F07BC8AB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DC0B5-3308-0D4D-346A-C2991AF88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B2D90-8A9D-C6C1-BC54-369780849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2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CFED82-71A7-9060-3CF6-C5BC83C68C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8EDDC4-C013-930B-D2F3-BBFFE3EE6D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523F5-6620-4976-A93E-25F11912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3E0A3-3B12-61C6-B676-62BB13FC3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E5DD8-98BA-F412-3CD6-ACB1CF7E4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26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93CC5-40B8-2776-684D-DDF0C5F87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63BF3-5D25-2C32-B2A0-4B058CB6C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520EE-225D-A9BB-560C-60424D55F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933B91-37D9-0B38-8403-42B721E05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BEC16-AE74-22B4-C754-D1211588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84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6A303-AF1C-C86F-95D0-47C303C74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901BB-1EC4-1F50-7644-81AFCC996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C43C52-DE99-A65B-4B93-FF89F0E79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26D94-26B4-CBD5-FE18-847F01130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8231B-2016-510B-6632-8A796485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73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6CA28-5BDE-CFB1-25E1-4313BA1BB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8E5E1-2E7B-F6E4-1D31-F83469366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71476-E5E9-6582-A662-7A2DCC6A62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E83537-FE6C-F36A-FE9E-FD50BCEC3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053EE-AA8A-D14A-CA15-6C88BAF19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D7BDF0-6EA7-7971-07C3-104ECB101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83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D4995-DDCA-D1B3-EF3B-A28FF516B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1BCB2-0301-67CE-E5E3-1C5BDF7E8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1D185F-5C21-B02A-9E41-D1599B6CA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F79F97-2D25-48E0-67A6-8BDB5E9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41C34A-7275-8927-F1F0-6913AC306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0E4C89-5F51-4CA3-B4C8-F56724010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1D4A08-E156-3825-F9CC-B8925B4CE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96EB9B-7A56-0ACD-856B-B7C6B106D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94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EA54F-66A5-DE33-C872-F33C2B6AA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293EFB-D2C3-B9D8-40DA-90C1F306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6A4BC7-39BA-C99E-81DB-F6F2D97F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E3FC3-FD9B-BB9A-54C2-D4904F133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4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ADDD3-FDDE-B2EF-0B3D-226FA8058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2A39D-A4F7-1E53-EA3C-F1CD66982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078CC-3A9D-96CE-1F82-911FDCE01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99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B904-0265-CB7B-711E-12BDE9BE3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0C671-0BC1-D931-A9B5-858592746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A5168E-3CB1-85A1-BEFD-3E9A8408A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CE9DB-5D51-EEDE-95E3-8D3318430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3FF385-CC35-96EA-C8C1-1AB702C86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02491-C423-02F5-7C8D-904ABB652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3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F1F5C-5411-2F03-AF6F-D6364ACBB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D3F58-E32D-5169-27D1-56BF629072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A60AE-28F1-06E7-E537-CB8519607D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A13E0C-96BE-EDF8-11D8-7941F9CF0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CC2BF8-B676-A51A-2459-EE89B958D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714891-93DD-5F36-18E8-F89019E1D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9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CCEC8B-D57A-8AE3-9F6D-E1865F0CA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A8E6C-DAE6-56E0-D739-F84D9B4F3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B8C26-500A-EE34-8ED3-D077BD8918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253627-5566-BD4A-A3CC-E89201DBBC97}" type="datetimeFigureOut">
              <a:rPr lang="en-US" smtClean="0"/>
              <a:t>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770DC-F061-F538-9E2C-9A1EB7984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A51A2-F2A9-EBE1-5895-F7D38D13B2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FA1BF7-AD02-3948-A08C-5B83AAEE0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43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978942-D948-6D81-1E1F-0D0AA75FBB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57AD15-1679-68C2-DBC4-1FB95FF81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199" y="965200"/>
            <a:ext cx="10922001" cy="3606802"/>
          </a:xfrm>
        </p:spPr>
        <p:txBody>
          <a:bodyPr>
            <a:normAutofit/>
          </a:bodyPr>
          <a:lstStyle/>
          <a:p>
            <a:pPr algn="l"/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  <a:latin typeface="Goudy Old Style" panose="02020502050305020303" pitchFamily="18" charset="77"/>
              </a:rPr>
              <a:t>Digital Discernment at </a:t>
            </a:r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  <a:latin typeface="Goudy Old Style" panose="02020502050305020303" pitchFamily="18" charset="77"/>
              </a:rPr>
            </a:br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  <a:latin typeface="Goudy Old Style" panose="02020502050305020303" pitchFamily="18" charset="77"/>
              </a:rPr>
              <a:t>Home, School, &amp; Church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04B71E-AE08-79CD-72E8-A252B73137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200" y="4572002"/>
            <a:ext cx="10261600" cy="1202995"/>
          </a:xfrm>
        </p:spPr>
        <p:txBody>
          <a:bodyPr>
            <a:normAutofit/>
          </a:bodyPr>
          <a:lstStyle/>
          <a:p>
            <a:pPr algn="l"/>
            <a:r>
              <a:rPr lang="en-US" sz="2000">
                <a:latin typeface="Avenir Book" panose="02000503020000020003" pitchFamily="2" charset="0"/>
              </a:rPr>
              <a:t>Day of Common Learning, January 24, 2024</a:t>
            </a:r>
          </a:p>
          <a:p>
            <a:pPr algn="l"/>
            <a:r>
              <a:rPr lang="en-US" sz="2000">
                <a:latin typeface="Avenir Book" panose="02000503020000020003" pitchFamily="2" charset="0"/>
              </a:rPr>
              <a:t>Seattle Pacific University</a:t>
            </a:r>
          </a:p>
          <a:p>
            <a:pPr algn="l"/>
            <a:r>
              <a:rPr lang="en-US" sz="2000">
                <a:latin typeface="Avenir Book" panose="02000503020000020003" pitchFamily="2" charset="0"/>
              </a:rPr>
              <a:t>Dr. Katherine M Douglass</a:t>
            </a:r>
          </a:p>
        </p:txBody>
      </p:sp>
    </p:spTree>
    <p:extLst>
      <p:ext uri="{BB962C8B-B14F-4D97-AF65-F5344CB8AC3E}">
        <p14:creationId xmlns:p14="http://schemas.microsoft.com/office/powerpoint/2010/main" val="103451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ulbs with a yellow one standing out">
            <a:extLst>
              <a:ext uri="{FF2B5EF4-FFF2-40B4-BE49-F238E27FC236}">
                <a16:creationId xmlns:a16="http://schemas.microsoft.com/office/drawing/2014/main" id="{CB7E8699-D93F-FEB4-6895-CA4162F511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58B2AB1-6B41-72AE-F051-AB97E6B00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965200"/>
            <a:ext cx="10261600" cy="549135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God is light, but unlike any light we have ever seen.</a:t>
            </a:r>
            <a:b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					Irenaeus</a:t>
            </a:r>
          </a:p>
        </p:txBody>
      </p:sp>
    </p:spTree>
    <p:extLst>
      <p:ext uri="{BB962C8B-B14F-4D97-AF65-F5344CB8AC3E}">
        <p14:creationId xmlns:p14="http://schemas.microsoft.com/office/powerpoint/2010/main" val="2633186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74DA8-4073-CE86-8493-B50ACA1C3B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ulbs with a yellow one standing out">
            <a:extLst>
              <a:ext uri="{FF2B5EF4-FFF2-40B4-BE49-F238E27FC236}">
                <a16:creationId xmlns:a16="http://schemas.microsoft.com/office/drawing/2014/main" id="{5D639C37-40D1-E950-F214-FC4E275AA1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33D2D99-6E06-37E6-F495-38F2DBDC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965200"/>
            <a:ext cx="10261600" cy="3564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Synectic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38D1B1-2A86-1CA6-D7FC-030E85EA2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4572002"/>
            <a:ext cx="10261600" cy="12029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dirty="0"/>
              <a:t>What is an analogy or metaphor that describes your relationship with technology?</a:t>
            </a:r>
          </a:p>
        </p:txBody>
      </p:sp>
    </p:spTree>
    <p:extLst>
      <p:ext uri="{BB962C8B-B14F-4D97-AF65-F5344CB8AC3E}">
        <p14:creationId xmlns:p14="http://schemas.microsoft.com/office/powerpoint/2010/main" val="3791045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3023FE-A0FC-A69A-5A19-5496664DE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hite bulbs with a yellow one standing out">
            <a:extLst>
              <a:ext uri="{FF2B5EF4-FFF2-40B4-BE49-F238E27FC236}">
                <a16:creationId xmlns:a16="http://schemas.microsoft.com/office/drawing/2014/main" id="{703B9002-9BB7-DC38-1A6F-328F17C26D8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E3427D-8556-72F1-4B18-05352FEAE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965200"/>
            <a:ext cx="10261600" cy="35648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115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Synectic Thinking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110DC-B1E1-0E89-D8C3-DE1B23D5E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200" y="4572002"/>
            <a:ext cx="10261600" cy="120299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3200" dirty="0"/>
              <a:t>What is an analogy or metaphor that describes your kids relationship with technology?</a:t>
            </a:r>
          </a:p>
        </p:txBody>
      </p:sp>
    </p:spTree>
    <p:extLst>
      <p:ext uri="{BB962C8B-B14F-4D97-AF65-F5344CB8AC3E}">
        <p14:creationId xmlns:p14="http://schemas.microsoft.com/office/powerpoint/2010/main" val="311634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multi coloured wooden stick figures">
            <a:extLst>
              <a:ext uri="{FF2B5EF4-FFF2-40B4-BE49-F238E27FC236}">
                <a16:creationId xmlns:a16="http://schemas.microsoft.com/office/drawing/2014/main" id="{FF3157C5-C2FD-9F24-9FC6-99A44000C3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777" b="69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71A08DA-E1C8-8D3E-7320-39DD76EFC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965200"/>
            <a:ext cx="10261600" cy="507841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Behaviors, Relationships, </a:t>
            </a:r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&amp; Values</a:t>
            </a:r>
          </a:p>
        </p:txBody>
      </p:sp>
    </p:spTree>
    <p:extLst>
      <p:ext uri="{BB962C8B-B14F-4D97-AF65-F5344CB8AC3E}">
        <p14:creationId xmlns:p14="http://schemas.microsoft.com/office/powerpoint/2010/main" val="334657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53A30-6A02-0D16-5EBA-63D6D81553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multi coloured wooden stick figures">
            <a:extLst>
              <a:ext uri="{FF2B5EF4-FFF2-40B4-BE49-F238E27FC236}">
                <a16:creationId xmlns:a16="http://schemas.microsoft.com/office/drawing/2014/main" id="{75F63F6F-CB7B-5E83-BC14-B64A2657FD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777" b="69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31E0647-F8B0-8D89-4225-7467304E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965200"/>
            <a:ext cx="11122025" cy="36925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Values</a:t>
            </a:r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endParaRPr lang="en-US" sz="8100" dirty="0">
              <a:ln w="22225">
                <a:solidFill>
                  <a:schemeClr val="tx1"/>
                </a:solidFill>
                <a:miter lim="800000"/>
              </a:ln>
              <a:noFill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B84325-CC48-D5DE-EC71-CDB986A56B85}"/>
              </a:ext>
            </a:extLst>
          </p:cNvPr>
          <p:cNvSpPr txBox="1"/>
          <p:nvPr/>
        </p:nvSpPr>
        <p:spPr>
          <a:xfrm>
            <a:off x="1057276" y="2428875"/>
            <a:ext cx="987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How might our values shape the use of technology at home, school, or church?</a:t>
            </a:r>
          </a:p>
        </p:txBody>
      </p:sp>
    </p:spTree>
    <p:extLst>
      <p:ext uri="{BB962C8B-B14F-4D97-AF65-F5344CB8AC3E}">
        <p14:creationId xmlns:p14="http://schemas.microsoft.com/office/powerpoint/2010/main" val="371127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3EB3B-0304-25AF-BE70-4F924E4C1E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multi coloured wooden stick figures">
            <a:extLst>
              <a:ext uri="{FF2B5EF4-FFF2-40B4-BE49-F238E27FC236}">
                <a16:creationId xmlns:a16="http://schemas.microsoft.com/office/drawing/2014/main" id="{223AA09E-AFE2-C0F6-F5EC-8C7C6B68CF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777" b="6996"/>
          <a:stretch/>
        </p:blipFill>
        <p:spPr>
          <a:xfrm>
            <a:off x="20" y="0"/>
            <a:ext cx="1219198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5CEFE47-F874-ABCF-86CA-82C743DCC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3211551"/>
            <a:ext cx="11122025" cy="144617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Small Change</a:t>
            </a:r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b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</a:br>
            <a:endParaRPr lang="en-US" sz="8100" dirty="0">
              <a:ln w="22225">
                <a:solidFill>
                  <a:schemeClr val="tx1"/>
                </a:solidFill>
                <a:miter lim="800000"/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503377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BDA1DD-8528-625F-7C1D-0786FC9EEE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multi coloured wooden stick figures">
            <a:extLst>
              <a:ext uri="{FF2B5EF4-FFF2-40B4-BE49-F238E27FC236}">
                <a16:creationId xmlns:a16="http://schemas.microsoft.com/office/drawing/2014/main" id="{E8994FD4-0F86-F324-6484-A9168365E6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777" b="69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D5595C23-4870-97E3-ADF7-703609928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965201"/>
            <a:ext cx="11122025" cy="29711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8100" dirty="0">
                <a:ln w="22225">
                  <a:solidFill>
                    <a:schemeClr val="tx1"/>
                  </a:solidFill>
                  <a:miter lim="800000"/>
                </a:ln>
                <a:noFill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409831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93634-4A1C-BA59-CC16-92C2C6E704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group of multi coloured wooden stick figures">
            <a:extLst>
              <a:ext uri="{FF2B5EF4-FFF2-40B4-BE49-F238E27FC236}">
                <a16:creationId xmlns:a16="http://schemas.microsoft.com/office/drawing/2014/main" id="{49E20F5C-4EC0-49C3-97CF-69D0EA59A2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1777" b="699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EB42EAA-8240-A0D1-BA80-E69B487C7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965200"/>
            <a:ext cx="11122025" cy="5602867"/>
          </a:xfrm>
        </p:spPr>
        <p:txBody>
          <a:bodyPr vert="horz" lIns="91440" tIns="45720" rIns="91440" bIns="45720" rtlCol="0" anchor="b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sz="3600" b="0">
                <a:solidFill>
                  <a:schemeClr val="tx2"/>
                </a:solidFill>
                <a:latin typeface="Avenir Book" panose="02000503020000020003" pitchFamily="2" charset="0"/>
              </a:rPr>
              <a:t>“And all of us, with unveiled faces, seeing the glory of the Lord as through reflected in a mirror, are being transformed into the same image from one degree of glory to another; for this comes from the Lord, the Spirit.”</a:t>
            </a:r>
            <a:br>
              <a:rPr lang="en-US" sz="3600" b="0">
                <a:solidFill>
                  <a:schemeClr val="tx2"/>
                </a:solidFill>
                <a:latin typeface="Avenir Book" panose="02000503020000020003" pitchFamily="2" charset="0"/>
              </a:rPr>
            </a:br>
            <a:br>
              <a:rPr lang="en-US" sz="3600">
                <a:solidFill>
                  <a:schemeClr val="tx2"/>
                </a:solidFill>
                <a:latin typeface="Avenir Book" panose="02000503020000020003" pitchFamily="2" charset="0"/>
              </a:rPr>
            </a:br>
            <a:r>
              <a:rPr lang="en-US" sz="3600" i="1">
                <a:solidFill>
                  <a:schemeClr val="tx2"/>
                </a:solidFill>
                <a:latin typeface="Avenir Book" panose="02000503020000020003" pitchFamily="2" charset="0"/>
              </a:rPr>
              <a:t>2 Corinthians 3:18</a:t>
            </a:r>
            <a:br>
              <a:rPr lang="en-US" sz="3600" i="1">
                <a:latin typeface="Avenir Book" panose="02000503020000020003" pitchFamily="2" charset="0"/>
              </a:rPr>
            </a:br>
            <a:endParaRPr lang="en-US" sz="3600" dirty="0">
              <a:ln w="22225">
                <a:solidFill>
                  <a:schemeClr val="tx1"/>
                </a:solidFill>
                <a:miter lim="800000"/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18359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165</Words>
  <Application>Microsoft Macintosh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Avenir Book</vt:lpstr>
      <vt:lpstr>Goudy Old Style</vt:lpstr>
      <vt:lpstr>Office Theme</vt:lpstr>
      <vt:lpstr>Digital Discernment at  Home, School, &amp; Church</vt:lpstr>
      <vt:lpstr>God is light, but unlike any light we have ever seen.      Irenaeus</vt:lpstr>
      <vt:lpstr>Synectic Thinking</vt:lpstr>
      <vt:lpstr>Synectic Thinking</vt:lpstr>
      <vt:lpstr>Behaviors, Relationships,  &amp; Values</vt:lpstr>
      <vt:lpstr>Values  </vt:lpstr>
      <vt:lpstr> Small Change  </vt:lpstr>
      <vt:lpstr>Questions</vt:lpstr>
      <vt:lpstr>“And all of us, with unveiled faces, seeing the glory of the Lord as through reflected in a mirror, are being transformed into the same image from one degree of glory to another; for this comes from the Lord, the Spirit.”  2 Corinthians 3:18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Discernment at  Home, School, and Church</dc:title>
  <dc:creator>Douglass, Katherine</dc:creator>
  <cp:lastModifiedBy>Douglass, Katherine</cp:lastModifiedBy>
  <cp:revision>2</cp:revision>
  <dcterms:created xsi:type="dcterms:W3CDTF">2024-01-24T17:10:10Z</dcterms:created>
  <dcterms:modified xsi:type="dcterms:W3CDTF">2024-01-24T17:51:39Z</dcterms:modified>
</cp:coreProperties>
</file>